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.xml" ContentType="application/vnd.openxmlformats-officedocument.presentationml.tags+xml"/>
  <Override PartName="/ppt/notesSlides/notesSlide7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2"/>
  </p:notesMasterIdLst>
  <p:sldIdLst>
    <p:sldId id="410" r:id="rId2"/>
    <p:sldId id="433" r:id="rId3"/>
    <p:sldId id="434" r:id="rId4"/>
    <p:sldId id="435" r:id="rId5"/>
    <p:sldId id="436" r:id="rId6"/>
    <p:sldId id="437" r:id="rId7"/>
    <p:sldId id="438" r:id="rId8"/>
    <p:sldId id="439" r:id="rId9"/>
    <p:sldId id="440" r:id="rId10"/>
    <p:sldId id="268" r:id="rId11"/>
    <p:sldId id="269" r:id="rId12"/>
    <p:sldId id="270" r:id="rId13"/>
    <p:sldId id="271" r:id="rId14"/>
    <p:sldId id="272" r:id="rId15"/>
    <p:sldId id="273" r:id="rId16"/>
    <p:sldId id="283" r:id="rId17"/>
    <p:sldId id="284" r:id="rId18"/>
    <p:sldId id="285" r:id="rId19"/>
    <p:sldId id="289" r:id="rId20"/>
    <p:sldId id="290" r:id="rId21"/>
    <p:sldId id="291" r:id="rId22"/>
    <p:sldId id="292" r:id="rId23"/>
    <p:sldId id="293" r:id="rId24"/>
    <p:sldId id="294" r:id="rId25"/>
    <p:sldId id="295" r:id="rId26"/>
    <p:sldId id="296" r:id="rId27"/>
    <p:sldId id="297" r:id="rId28"/>
    <p:sldId id="304" r:id="rId29"/>
    <p:sldId id="305" r:id="rId30"/>
    <p:sldId id="306" r:id="rId31"/>
    <p:sldId id="310" r:id="rId32"/>
    <p:sldId id="311" r:id="rId33"/>
    <p:sldId id="312" r:id="rId34"/>
    <p:sldId id="316" r:id="rId35"/>
    <p:sldId id="317" r:id="rId36"/>
    <p:sldId id="318" r:id="rId37"/>
    <p:sldId id="322" r:id="rId38"/>
    <p:sldId id="323" r:id="rId39"/>
    <p:sldId id="324" r:id="rId40"/>
    <p:sldId id="331" r:id="rId41"/>
    <p:sldId id="332" r:id="rId42"/>
    <p:sldId id="333" r:id="rId43"/>
    <p:sldId id="350" r:id="rId44"/>
    <p:sldId id="351" r:id="rId45"/>
    <p:sldId id="352" r:id="rId46"/>
    <p:sldId id="359" r:id="rId47"/>
    <p:sldId id="360" r:id="rId48"/>
    <p:sldId id="361" r:id="rId49"/>
    <p:sldId id="368" r:id="rId50"/>
    <p:sldId id="369" r:id="rId51"/>
    <p:sldId id="370" r:id="rId52"/>
    <p:sldId id="353" r:id="rId53"/>
    <p:sldId id="354" r:id="rId54"/>
    <p:sldId id="355" r:id="rId55"/>
    <p:sldId id="365" r:id="rId56"/>
    <p:sldId id="366" r:id="rId57"/>
    <p:sldId id="367" r:id="rId58"/>
    <p:sldId id="424" r:id="rId59"/>
    <p:sldId id="425" r:id="rId60"/>
    <p:sldId id="426" r:id="rId61"/>
    <p:sldId id="374" r:id="rId62"/>
    <p:sldId id="375" r:id="rId63"/>
    <p:sldId id="376" r:id="rId64"/>
    <p:sldId id="377" r:id="rId65"/>
    <p:sldId id="378" r:id="rId66"/>
    <p:sldId id="379" r:id="rId67"/>
    <p:sldId id="389" r:id="rId68"/>
    <p:sldId id="390" r:id="rId69"/>
    <p:sldId id="391" r:id="rId70"/>
    <p:sldId id="392" r:id="rId71"/>
    <p:sldId id="393" r:id="rId72"/>
    <p:sldId id="394" r:id="rId73"/>
    <p:sldId id="395" r:id="rId74"/>
    <p:sldId id="396" r:id="rId75"/>
    <p:sldId id="397" r:id="rId76"/>
    <p:sldId id="427" r:id="rId77"/>
    <p:sldId id="428" r:id="rId78"/>
    <p:sldId id="429" r:id="rId79"/>
    <p:sldId id="398" r:id="rId80"/>
    <p:sldId id="399" r:id="rId81"/>
    <p:sldId id="400" r:id="rId82"/>
    <p:sldId id="417" r:id="rId83"/>
    <p:sldId id="418" r:id="rId84"/>
    <p:sldId id="419" r:id="rId85"/>
    <p:sldId id="441" r:id="rId86"/>
    <p:sldId id="442" r:id="rId87"/>
    <p:sldId id="443" r:id="rId88"/>
    <p:sldId id="421" r:id="rId89"/>
    <p:sldId id="422" r:id="rId90"/>
    <p:sldId id="423" r:id="rId91"/>
    <p:sldId id="430" r:id="rId92"/>
    <p:sldId id="431" r:id="rId93"/>
    <p:sldId id="432" r:id="rId94"/>
    <p:sldId id="444" r:id="rId95"/>
    <p:sldId id="445" r:id="rId96"/>
    <p:sldId id="446" r:id="rId97"/>
    <p:sldId id="447" r:id="rId98"/>
    <p:sldId id="448" r:id="rId99"/>
    <p:sldId id="449" r:id="rId100"/>
    <p:sldId id="412" r:id="rId10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B573"/>
    <a:srgbClr val="2B3BAF"/>
    <a:srgbClr val="A846F6"/>
    <a:srgbClr val="009EEC"/>
    <a:srgbClr val="222E8A"/>
    <a:srgbClr val="55AEA3"/>
    <a:srgbClr val="D4B3FF"/>
    <a:srgbClr val="00B050"/>
    <a:srgbClr val="E6002C"/>
    <a:srgbClr val="A400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69" autoAdjust="0"/>
    <p:restoredTop sz="94503" autoAdjust="0"/>
  </p:normalViewPr>
  <p:slideViewPr>
    <p:cSldViewPr snapToGrid="0">
      <p:cViewPr varScale="1">
        <p:scale>
          <a:sx n="106" d="100"/>
          <a:sy n="106" d="100"/>
        </p:scale>
        <p:origin x="121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AFCB12-BC6F-4B8B-B054-687D21A016E2}" type="datetimeFigureOut">
              <a:rPr lang="en-US" smtClean="0"/>
              <a:t>2/27/2024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1DA6F0-37BE-404D-AC37-CEA28527CD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072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41659B-0E62-4AB6-BC7D-E80061CD096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45358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41659B-0E62-4AB6-BC7D-E80061CD0964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1818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41659B-0E62-4AB6-BC7D-E80061CD0964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1809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41659B-0E62-4AB6-BC7D-E80061CD0964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7355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41659B-0E62-4AB6-BC7D-E80061CD0964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518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41659B-0E62-4AB6-BC7D-E80061CD0964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7517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D41659B-0E62-4AB6-BC7D-E80061CD096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8818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6CD9D-7A7A-4665-945D-6111E4DCDCCA}" type="datetimeFigureOut">
              <a:rPr lang="en-US" smtClean="0"/>
              <a:t>2/27/2024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B533-7A91-4BD3-BD07-CD053C5A49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7379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6CD9D-7A7A-4665-945D-6111E4DCDCCA}" type="datetimeFigureOut">
              <a:rPr lang="en-US" smtClean="0"/>
              <a:t>2/27/2024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B533-7A91-4BD3-BD07-CD053C5A49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1673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6CD9D-7A7A-4665-945D-6111E4DCDCCA}" type="datetimeFigureOut">
              <a:rPr lang="en-US" smtClean="0"/>
              <a:t>2/27/2024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B533-7A91-4BD3-BD07-CD053C5A49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4826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6CD9D-7A7A-4665-945D-6111E4DCDCCA}" type="datetimeFigureOut">
              <a:rPr lang="en-US" smtClean="0"/>
              <a:t>2/27/2024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B533-7A91-4BD3-BD07-CD053C5A49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325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6CD9D-7A7A-4665-945D-6111E4DCDCCA}" type="datetimeFigureOut">
              <a:rPr lang="en-US" smtClean="0"/>
              <a:t>2/27/2024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B533-7A91-4BD3-BD07-CD053C5A49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9481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6CD9D-7A7A-4665-945D-6111E4DCDCCA}" type="datetimeFigureOut">
              <a:rPr lang="en-US" smtClean="0"/>
              <a:t>2/27/2024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B533-7A91-4BD3-BD07-CD053C5A49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3789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6CD9D-7A7A-4665-945D-6111E4DCDCCA}" type="datetimeFigureOut">
              <a:rPr lang="en-US" smtClean="0"/>
              <a:t>2/27/2024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B533-7A91-4BD3-BD07-CD053C5A49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1647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6CD9D-7A7A-4665-945D-6111E4DCDCCA}" type="datetimeFigureOut">
              <a:rPr lang="en-US" smtClean="0"/>
              <a:t>2/27/2024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B533-7A91-4BD3-BD07-CD053C5A49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2988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6CD9D-7A7A-4665-945D-6111E4DCDCCA}" type="datetimeFigureOut">
              <a:rPr lang="en-US" smtClean="0"/>
              <a:t>2/27/2024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B533-7A91-4BD3-BD07-CD053C5A49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1299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6CD9D-7A7A-4665-945D-6111E4DCDCCA}" type="datetimeFigureOut">
              <a:rPr lang="en-US" smtClean="0"/>
              <a:t>2/27/2024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B533-7A91-4BD3-BD07-CD053C5A49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70885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6CD9D-7A7A-4665-945D-6111E4DCDCCA}" type="datetimeFigureOut">
              <a:rPr lang="en-US" smtClean="0"/>
              <a:t>2/27/2024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BB533-7A91-4BD3-BD07-CD053C5A49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046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56CD9D-7A7A-4665-945D-6111E4DCDCCA}" type="datetimeFigureOut">
              <a:rPr lang="en-US" smtClean="0"/>
              <a:t>2/27/2024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EBB533-7A91-4BD3-BD07-CD053C5A49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388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4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10.png"/><Relationship Id="rId5" Type="http://schemas.openxmlformats.org/officeDocument/2006/relationships/tags" Target="../tags/tag6.xml"/><Relationship Id="rId10" Type="http://schemas.openxmlformats.org/officeDocument/2006/relationships/slide" Target="slide11.xml"/><Relationship Id="rId4" Type="http://schemas.openxmlformats.org/officeDocument/2006/relationships/tags" Target="../tags/tag5.xml"/><Relationship Id="rId9" Type="http://schemas.openxmlformats.org/officeDocument/2006/relationships/slide" Target="slide1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73.xml"/><Relationship Id="rId1" Type="http://schemas.openxmlformats.org/officeDocument/2006/relationships/tags" Target="../tags/tag272.xml"/><Relationship Id="rId5" Type="http://schemas.openxmlformats.org/officeDocument/2006/relationships/slide" Target="slide1.xml"/><Relationship Id="rId4" Type="http://schemas.openxmlformats.org/officeDocument/2006/relationships/image" Target="../media/image10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5" Type="http://schemas.openxmlformats.org/officeDocument/2006/relationships/image" Target="../media/image13.png"/><Relationship Id="rId4" Type="http://schemas.openxmlformats.org/officeDocument/2006/relationships/slide" Target="slide1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slide" Target="slide10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13.png"/><Relationship Id="rId5" Type="http://schemas.openxmlformats.org/officeDocument/2006/relationships/slide" Target="slide13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tags" Target="../tags/tag13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tags" Target="../tags/tag16.xml"/><Relationship Id="rId11" Type="http://schemas.openxmlformats.org/officeDocument/2006/relationships/image" Target="../media/image10.png"/><Relationship Id="rId5" Type="http://schemas.openxmlformats.org/officeDocument/2006/relationships/tags" Target="../tags/tag15.xml"/><Relationship Id="rId10" Type="http://schemas.openxmlformats.org/officeDocument/2006/relationships/slide" Target="slide14.xml"/><Relationship Id="rId4" Type="http://schemas.openxmlformats.org/officeDocument/2006/relationships/tags" Target="../tags/tag14.xml"/><Relationship Id="rId9" Type="http://schemas.openxmlformats.org/officeDocument/2006/relationships/slide" Target="slide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5" Type="http://schemas.openxmlformats.org/officeDocument/2006/relationships/image" Target="../media/image13.png"/><Relationship Id="rId4" Type="http://schemas.openxmlformats.org/officeDocument/2006/relationships/slide" Target="slide1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slide" Target="slide13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image" Target="../media/image13.png"/><Relationship Id="rId5" Type="http://schemas.openxmlformats.org/officeDocument/2006/relationships/slide" Target="slide16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tags" Target="../tags/tag22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11" Type="http://schemas.openxmlformats.org/officeDocument/2006/relationships/image" Target="../media/image10.png"/><Relationship Id="rId5" Type="http://schemas.openxmlformats.org/officeDocument/2006/relationships/tags" Target="../tags/tag24.xml"/><Relationship Id="rId10" Type="http://schemas.openxmlformats.org/officeDocument/2006/relationships/slide" Target="slide18.xml"/><Relationship Id="rId4" Type="http://schemas.openxmlformats.org/officeDocument/2006/relationships/tags" Target="../tags/tag23.xml"/><Relationship Id="rId9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Relationship Id="rId5" Type="http://schemas.openxmlformats.org/officeDocument/2006/relationships/image" Target="../media/image13.png"/><Relationship Id="rId4" Type="http://schemas.openxmlformats.org/officeDocument/2006/relationships/slide" Target="slide19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slide" Target="slide16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image" Target="../media/image13.png"/><Relationship Id="rId5" Type="http://schemas.openxmlformats.org/officeDocument/2006/relationships/slide" Target="slide19.xml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tags" Target="../tags/tag31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11" Type="http://schemas.openxmlformats.org/officeDocument/2006/relationships/image" Target="../media/image10.png"/><Relationship Id="rId5" Type="http://schemas.openxmlformats.org/officeDocument/2006/relationships/tags" Target="../tags/tag33.xml"/><Relationship Id="rId10" Type="http://schemas.openxmlformats.org/officeDocument/2006/relationships/slide" Target="slide20.xml"/><Relationship Id="rId4" Type="http://schemas.openxmlformats.org/officeDocument/2006/relationships/tags" Target="../tags/tag32.xml"/><Relationship Id="rId9" Type="http://schemas.openxmlformats.org/officeDocument/2006/relationships/slide" Target="slide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5.xml"/><Relationship Id="rId5" Type="http://schemas.openxmlformats.org/officeDocument/2006/relationships/image" Target="../media/image13.png"/><Relationship Id="rId4" Type="http://schemas.openxmlformats.org/officeDocument/2006/relationships/slide" Target="slide2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slide" Target="slide19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image" Target="../media/image13.png"/><Relationship Id="rId5" Type="http://schemas.openxmlformats.org/officeDocument/2006/relationships/slide" Target="slide22.xml"/><Relationship Id="rId4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tags" Target="../tags/tag40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6" Type="http://schemas.openxmlformats.org/officeDocument/2006/relationships/tags" Target="../tags/tag43.xml"/><Relationship Id="rId11" Type="http://schemas.openxmlformats.org/officeDocument/2006/relationships/image" Target="../media/image10.png"/><Relationship Id="rId5" Type="http://schemas.openxmlformats.org/officeDocument/2006/relationships/tags" Target="../tags/tag42.xml"/><Relationship Id="rId10" Type="http://schemas.openxmlformats.org/officeDocument/2006/relationships/slide" Target="slide24.xml"/><Relationship Id="rId4" Type="http://schemas.openxmlformats.org/officeDocument/2006/relationships/tags" Target="../tags/tag41.xml"/><Relationship Id="rId9" Type="http://schemas.openxmlformats.org/officeDocument/2006/relationships/slide" Target="slide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4.xml"/><Relationship Id="rId5" Type="http://schemas.openxmlformats.org/officeDocument/2006/relationships/image" Target="../media/image13.png"/><Relationship Id="rId4" Type="http://schemas.openxmlformats.org/officeDocument/2006/relationships/slide" Target="slide25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slide" Target="slide22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image" Target="../media/image13.png"/><Relationship Id="rId5" Type="http://schemas.openxmlformats.org/officeDocument/2006/relationships/slide" Target="slide25.xml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tags" Target="../tags/tag49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tags" Target="../tags/tag52.xml"/><Relationship Id="rId11" Type="http://schemas.openxmlformats.org/officeDocument/2006/relationships/image" Target="../media/image10.png"/><Relationship Id="rId5" Type="http://schemas.openxmlformats.org/officeDocument/2006/relationships/tags" Target="../tags/tag51.xml"/><Relationship Id="rId10" Type="http://schemas.openxmlformats.org/officeDocument/2006/relationships/slide" Target="slide27.xml"/><Relationship Id="rId4" Type="http://schemas.openxmlformats.org/officeDocument/2006/relationships/tags" Target="../tags/tag50.xml"/><Relationship Id="rId9" Type="http://schemas.openxmlformats.org/officeDocument/2006/relationships/slide" Target="slide2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3.xml"/><Relationship Id="rId5" Type="http://schemas.openxmlformats.org/officeDocument/2006/relationships/image" Target="../media/image13.png"/><Relationship Id="rId4" Type="http://schemas.openxmlformats.org/officeDocument/2006/relationships/slide" Target="slide28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slide" Target="slide25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6" Type="http://schemas.openxmlformats.org/officeDocument/2006/relationships/image" Target="../media/image13.png"/><Relationship Id="rId5" Type="http://schemas.openxmlformats.org/officeDocument/2006/relationships/slide" Target="slide28.xml"/><Relationship Id="rId4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tags" Target="../tags/tag58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tags" Target="../tags/tag61.xml"/><Relationship Id="rId11" Type="http://schemas.openxmlformats.org/officeDocument/2006/relationships/image" Target="../media/image10.png"/><Relationship Id="rId5" Type="http://schemas.openxmlformats.org/officeDocument/2006/relationships/tags" Target="../tags/tag60.xml"/><Relationship Id="rId10" Type="http://schemas.openxmlformats.org/officeDocument/2006/relationships/slide" Target="slide29.xml"/><Relationship Id="rId4" Type="http://schemas.openxmlformats.org/officeDocument/2006/relationships/tags" Target="../tags/tag59.xml"/><Relationship Id="rId9" Type="http://schemas.openxmlformats.org/officeDocument/2006/relationships/slide" Target="slide3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2.xml"/><Relationship Id="rId5" Type="http://schemas.openxmlformats.org/officeDocument/2006/relationships/image" Target="../media/image13.png"/><Relationship Id="rId4" Type="http://schemas.openxmlformats.org/officeDocument/2006/relationships/slide" Target="slide3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slide" Target="slide28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6" Type="http://schemas.openxmlformats.org/officeDocument/2006/relationships/image" Target="../media/image13.png"/><Relationship Id="rId5" Type="http://schemas.openxmlformats.org/officeDocument/2006/relationships/slide" Target="slide31.xml"/><Relationship Id="rId4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tags" Target="../tags/tag67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tags" Target="../tags/tag70.xml"/><Relationship Id="rId11" Type="http://schemas.openxmlformats.org/officeDocument/2006/relationships/image" Target="../media/image10.png"/><Relationship Id="rId5" Type="http://schemas.openxmlformats.org/officeDocument/2006/relationships/tags" Target="../tags/tag69.xml"/><Relationship Id="rId10" Type="http://schemas.openxmlformats.org/officeDocument/2006/relationships/slide" Target="slide32.xml"/><Relationship Id="rId4" Type="http://schemas.openxmlformats.org/officeDocument/2006/relationships/tags" Target="../tags/tag68.xml"/><Relationship Id="rId9" Type="http://schemas.openxmlformats.org/officeDocument/2006/relationships/slide" Target="slide3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1.xml"/><Relationship Id="rId5" Type="http://schemas.openxmlformats.org/officeDocument/2006/relationships/image" Target="../media/image13.png"/><Relationship Id="rId4" Type="http://schemas.openxmlformats.org/officeDocument/2006/relationships/slide" Target="slide34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slide" Target="slide3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6" Type="http://schemas.openxmlformats.org/officeDocument/2006/relationships/image" Target="../media/image13.png"/><Relationship Id="rId5" Type="http://schemas.openxmlformats.org/officeDocument/2006/relationships/slide" Target="slide34.xml"/><Relationship Id="rId4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tags" Target="../tags/tag76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tags" Target="../tags/tag79.xml"/><Relationship Id="rId11" Type="http://schemas.openxmlformats.org/officeDocument/2006/relationships/image" Target="../media/image10.png"/><Relationship Id="rId5" Type="http://schemas.openxmlformats.org/officeDocument/2006/relationships/tags" Target="../tags/tag78.xml"/><Relationship Id="rId10" Type="http://schemas.openxmlformats.org/officeDocument/2006/relationships/slide" Target="slide36.xml"/><Relationship Id="rId4" Type="http://schemas.openxmlformats.org/officeDocument/2006/relationships/tags" Target="../tags/tag77.xml"/><Relationship Id="rId9" Type="http://schemas.openxmlformats.org/officeDocument/2006/relationships/slide" Target="slide3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0.xml"/><Relationship Id="rId5" Type="http://schemas.openxmlformats.org/officeDocument/2006/relationships/image" Target="../media/image13.png"/><Relationship Id="rId4" Type="http://schemas.openxmlformats.org/officeDocument/2006/relationships/slide" Target="slide37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slide" Target="slide34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6" Type="http://schemas.openxmlformats.org/officeDocument/2006/relationships/image" Target="../media/image13.png"/><Relationship Id="rId5" Type="http://schemas.openxmlformats.org/officeDocument/2006/relationships/slide" Target="slide37.xml"/><Relationship Id="rId4" Type="http://schemas.openxmlformats.org/officeDocument/2006/relationships/image" Target="../media/image39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tags" Target="../tags/tag85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6" Type="http://schemas.openxmlformats.org/officeDocument/2006/relationships/tags" Target="../tags/tag88.xml"/><Relationship Id="rId11" Type="http://schemas.openxmlformats.org/officeDocument/2006/relationships/image" Target="../media/image10.png"/><Relationship Id="rId5" Type="http://schemas.openxmlformats.org/officeDocument/2006/relationships/tags" Target="../tags/tag87.xml"/><Relationship Id="rId10" Type="http://schemas.openxmlformats.org/officeDocument/2006/relationships/slide" Target="slide39.xml"/><Relationship Id="rId4" Type="http://schemas.openxmlformats.org/officeDocument/2006/relationships/tags" Target="../tags/tag86.xml"/><Relationship Id="rId9" Type="http://schemas.openxmlformats.org/officeDocument/2006/relationships/slide" Target="slide3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9.xml"/><Relationship Id="rId5" Type="http://schemas.openxmlformats.org/officeDocument/2006/relationships/image" Target="../media/image13.png"/><Relationship Id="rId4" Type="http://schemas.openxmlformats.org/officeDocument/2006/relationships/slide" Target="slide40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slide" Target="slide37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6" Type="http://schemas.openxmlformats.org/officeDocument/2006/relationships/image" Target="../media/image13.png"/><Relationship Id="rId5" Type="http://schemas.openxmlformats.org/officeDocument/2006/relationships/slide" Target="slide40.xml"/><Relationship Id="rId4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tags" Target="../tags/tag94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tags" Target="../tags/tag97.xml"/><Relationship Id="rId11" Type="http://schemas.openxmlformats.org/officeDocument/2006/relationships/image" Target="../media/image10.png"/><Relationship Id="rId5" Type="http://schemas.openxmlformats.org/officeDocument/2006/relationships/tags" Target="../tags/tag96.xml"/><Relationship Id="rId10" Type="http://schemas.openxmlformats.org/officeDocument/2006/relationships/slide" Target="slide42.xml"/><Relationship Id="rId4" Type="http://schemas.openxmlformats.org/officeDocument/2006/relationships/tags" Target="../tags/tag95.xml"/><Relationship Id="rId9" Type="http://schemas.openxmlformats.org/officeDocument/2006/relationships/slide" Target="slide4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8.xml"/><Relationship Id="rId5" Type="http://schemas.openxmlformats.org/officeDocument/2006/relationships/image" Target="../media/image13.png"/><Relationship Id="rId4" Type="http://schemas.openxmlformats.org/officeDocument/2006/relationships/slide" Target="slide43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slide" Target="slide40.xml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6" Type="http://schemas.openxmlformats.org/officeDocument/2006/relationships/image" Target="../media/image13.png"/><Relationship Id="rId5" Type="http://schemas.openxmlformats.org/officeDocument/2006/relationships/slide" Target="slide43.xml"/><Relationship Id="rId4" Type="http://schemas.openxmlformats.org/officeDocument/2006/relationships/image" Target="../media/image45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tags" Target="../tags/tag103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6" Type="http://schemas.openxmlformats.org/officeDocument/2006/relationships/tags" Target="../tags/tag106.xml"/><Relationship Id="rId11" Type="http://schemas.openxmlformats.org/officeDocument/2006/relationships/image" Target="../media/image10.png"/><Relationship Id="rId5" Type="http://schemas.openxmlformats.org/officeDocument/2006/relationships/tags" Target="../tags/tag105.xml"/><Relationship Id="rId10" Type="http://schemas.openxmlformats.org/officeDocument/2006/relationships/slide" Target="slide44.xml"/><Relationship Id="rId4" Type="http://schemas.openxmlformats.org/officeDocument/2006/relationships/tags" Target="../tags/tag104.xml"/><Relationship Id="rId9" Type="http://schemas.openxmlformats.org/officeDocument/2006/relationships/slide" Target="slide4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7.xml"/><Relationship Id="rId5" Type="http://schemas.openxmlformats.org/officeDocument/2006/relationships/image" Target="../media/image13.png"/><Relationship Id="rId4" Type="http://schemas.openxmlformats.org/officeDocument/2006/relationships/slide" Target="slide46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slide" Target="slide43.xml"/><Relationship Id="rId2" Type="http://schemas.openxmlformats.org/officeDocument/2006/relationships/tags" Target="../tags/tag109.xml"/><Relationship Id="rId1" Type="http://schemas.openxmlformats.org/officeDocument/2006/relationships/tags" Target="../tags/tag108.xml"/><Relationship Id="rId6" Type="http://schemas.openxmlformats.org/officeDocument/2006/relationships/image" Target="../media/image13.png"/><Relationship Id="rId5" Type="http://schemas.openxmlformats.org/officeDocument/2006/relationships/slide" Target="slide46.xml"/><Relationship Id="rId4" Type="http://schemas.openxmlformats.org/officeDocument/2006/relationships/image" Target="../media/image48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tags" Target="../tags/tag112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11.xml"/><Relationship Id="rId1" Type="http://schemas.openxmlformats.org/officeDocument/2006/relationships/tags" Target="../tags/tag110.xml"/><Relationship Id="rId6" Type="http://schemas.openxmlformats.org/officeDocument/2006/relationships/tags" Target="../tags/tag115.xml"/><Relationship Id="rId11" Type="http://schemas.openxmlformats.org/officeDocument/2006/relationships/image" Target="../media/image10.png"/><Relationship Id="rId5" Type="http://schemas.openxmlformats.org/officeDocument/2006/relationships/tags" Target="../tags/tag114.xml"/><Relationship Id="rId10" Type="http://schemas.openxmlformats.org/officeDocument/2006/relationships/slide" Target="slide48.xml"/><Relationship Id="rId4" Type="http://schemas.openxmlformats.org/officeDocument/2006/relationships/tags" Target="../tags/tag113.xml"/><Relationship Id="rId9" Type="http://schemas.openxmlformats.org/officeDocument/2006/relationships/slide" Target="slide4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6.xml"/><Relationship Id="rId5" Type="http://schemas.openxmlformats.org/officeDocument/2006/relationships/image" Target="../media/image13.png"/><Relationship Id="rId4" Type="http://schemas.openxmlformats.org/officeDocument/2006/relationships/slide" Target="slide49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slide" Target="slide46.xml"/><Relationship Id="rId2" Type="http://schemas.openxmlformats.org/officeDocument/2006/relationships/tags" Target="../tags/tag118.xml"/><Relationship Id="rId1" Type="http://schemas.openxmlformats.org/officeDocument/2006/relationships/tags" Target="../tags/tag117.xml"/><Relationship Id="rId6" Type="http://schemas.openxmlformats.org/officeDocument/2006/relationships/image" Target="../media/image13.png"/><Relationship Id="rId5" Type="http://schemas.openxmlformats.org/officeDocument/2006/relationships/slide" Target="slide49.xml"/><Relationship Id="rId4" Type="http://schemas.openxmlformats.org/officeDocument/2006/relationships/image" Target="../media/image51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tags" Target="../tags/tag121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20.xml"/><Relationship Id="rId1" Type="http://schemas.openxmlformats.org/officeDocument/2006/relationships/tags" Target="../tags/tag119.xml"/><Relationship Id="rId6" Type="http://schemas.openxmlformats.org/officeDocument/2006/relationships/tags" Target="../tags/tag124.xml"/><Relationship Id="rId11" Type="http://schemas.openxmlformats.org/officeDocument/2006/relationships/image" Target="../media/image10.png"/><Relationship Id="rId5" Type="http://schemas.openxmlformats.org/officeDocument/2006/relationships/tags" Target="../tags/tag123.xml"/><Relationship Id="rId10" Type="http://schemas.openxmlformats.org/officeDocument/2006/relationships/slide" Target="slide51.xml"/><Relationship Id="rId4" Type="http://schemas.openxmlformats.org/officeDocument/2006/relationships/tags" Target="../tags/tag122.xml"/><Relationship Id="rId9" Type="http://schemas.openxmlformats.org/officeDocument/2006/relationships/slide" Target="slide5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5.xml"/><Relationship Id="rId5" Type="http://schemas.openxmlformats.org/officeDocument/2006/relationships/image" Target="../media/image13.png"/><Relationship Id="rId4" Type="http://schemas.openxmlformats.org/officeDocument/2006/relationships/slide" Target="slide52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slide" Target="slide49.xml"/><Relationship Id="rId2" Type="http://schemas.openxmlformats.org/officeDocument/2006/relationships/tags" Target="../tags/tag127.xml"/><Relationship Id="rId1" Type="http://schemas.openxmlformats.org/officeDocument/2006/relationships/tags" Target="../tags/tag126.xml"/><Relationship Id="rId6" Type="http://schemas.openxmlformats.org/officeDocument/2006/relationships/image" Target="../media/image13.png"/><Relationship Id="rId5" Type="http://schemas.openxmlformats.org/officeDocument/2006/relationships/slide" Target="slide52.xml"/><Relationship Id="rId4" Type="http://schemas.openxmlformats.org/officeDocument/2006/relationships/image" Target="../media/image54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tags" Target="../tags/tag130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29.xml"/><Relationship Id="rId1" Type="http://schemas.openxmlformats.org/officeDocument/2006/relationships/tags" Target="../tags/tag128.xml"/><Relationship Id="rId6" Type="http://schemas.openxmlformats.org/officeDocument/2006/relationships/tags" Target="../tags/tag133.xml"/><Relationship Id="rId11" Type="http://schemas.openxmlformats.org/officeDocument/2006/relationships/image" Target="../media/image10.png"/><Relationship Id="rId5" Type="http://schemas.openxmlformats.org/officeDocument/2006/relationships/tags" Target="../tags/tag132.xml"/><Relationship Id="rId10" Type="http://schemas.openxmlformats.org/officeDocument/2006/relationships/slide" Target="slide53.xml"/><Relationship Id="rId4" Type="http://schemas.openxmlformats.org/officeDocument/2006/relationships/tags" Target="../tags/tag131.xml"/><Relationship Id="rId9" Type="http://schemas.openxmlformats.org/officeDocument/2006/relationships/slide" Target="slide5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4.xml"/><Relationship Id="rId5" Type="http://schemas.openxmlformats.org/officeDocument/2006/relationships/image" Target="../media/image13.png"/><Relationship Id="rId4" Type="http://schemas.openxmlformats.org/officeDocument/2006/relationships/slide" Target="slide55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slide" Target="slide52.xml"/><Relationship Id="rId2" Type="http://schemas.openxmlformats.org/officeDocument/2006/relationships/tags" Target="../tags/tag136.xml"/><Relationship Id="rId1" Type="http://schemas.openxmlformats.org/officeDocument/2006/relationships/tags" Target="../tags/tag135.xml"/><Relationship Id="rId6" Type="http://schemas.openxmlformats.org/officeDocument/2006/relationships/image" Target="../media/image13.png"/><Relationship Id="rId5" Type="http://schemas.openxmlformats.org/officeDocument/2006/relationships/slide" Target="slide55.xml"/><Relationship Id="rId4" Type="http://schemas.openxmlformats.org/officeDocument/2006/relationships/image" Target="../media/image57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tags" Target="../tags/tag139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38.xml"/><Relationship Id="rId1" Type="http://schemas.openxmlformats.org/officeDocument/2006/relationships/tags" Target="../tags/tag137.xml"/><Relationship Id="rId6" Type="http://schemas.openxmlformats.org/officeDocument/2006/relationships/tags" Target="../tags/tag142.xml"/><Relationship Id="rId11" Type="http://schemas.openxmlformats.org/officeDocument/2006/relationships/image" Target="../media/image10.png"/><Relationship Id="rId5" Type="http://schemas.openxmlformats.org/officeDocument/2006/relationships/tags" Target="../tags/tag141.xml"/><Relationship Id="rId10" Type="http://schemas.openxmlformats.org/officeDocument/2006/relationships/slide" Target="slide56.xml"/><Relationship Id="rId4" Type="http://schemas.openxmlformats.org/officeDocument/2006/relationships/tags" Target="../tags/tag140.xml"/><Relationship Id="rId9" Type="http://schemas.openxmlformats.org/officeDocument/2006/relationships/slide" Target="slide5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3.xml"/><Relationship Id="rId5" Type="http://schemas.openxmlformats.org/officeDocument/2006/relationships/image" Target="../media/image13.png"/><Relationship Id="rId4" Type="http://schemas.openxmlformats.org/officeDocument/2006/relationships/slide" Target="slide58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slide" Target="slide55.xml"/><Relationship Id="rId2" Type="http://schemas.openxmlformats.org/officeDocument/2006/relationships/tags" Target="../tags/tag145.xml"/><Relationship Id="rId1" Type="http://schemas.openxmlformats.org/officeDocument/2006/relationships/tags" Target="../tags/tag144.xml"/><Relationship Id="rId6" Type="http://schemas.openxmlformats.org/officeDocument/2006/relationships/image" Target="../media/image13.png"/><Relationship Id="rId5" Type="http://schemas.openxmlformats.org/officeDocument/2006/relationships/slide" Target="slide58.xml"/><Relationship Id="rId4" Type="http://schemas.openxmlformats.org/officeDocument/2006/relationships/image" Target="../media/image60.PN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tags" Target="../tags/tag148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47.xml"/><Relationship Id="rId1" Type="http://schemas.openxmlformats.org/officeDocument/2006/relationships/tags" Target="../tags/tag146.xml"/><Relationship Id="rId6" Type="http://schemas.openxmlformats.org/officeDocument/2006/relationships/tags" Target="../tags/tag151.xml"/><Relationship Id="rId11" Type="http://schemas.openxmlformats.org/officeDocument/2006/relationships/image" Target="../media/image10.png"/><Relationship Id="rId5" Type="http://schemas.openxmlformats.org/officeDocument/2006/relationships/tags" Target="../tags/tag150.xml"/><Relationship Id="rId10" Type="http://schemas.openxmlformats.org/officeDocument/2006/relationships/slide" Target="slide59.xml"/><Relationship Id="rId4" Type="http://schemas.openxmlformats.org/officeDocument/2006/relationships/tags" Target="../tags/tag149.xml"/><Relationship Id="rId9" Type="http://schemas.openxmlformats.org/officeDocument/2006/relationships/slide" Target="slide60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2.xml"/><Relationship Id="rId5" Type="http://schemas.openxmlformats.org/officeDocument/2006/relationships/image" Target="../media/image13.png"/><Relationship Id="rId4" Type="http://schemas.openxmlformats.org/officeDocument/2006/relationships/slide" Target="slide6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slide" Target="slide58.xml"/><Relationship Id="rId2" Type="http://schemas.openxmlformats.org/officeDocument/2006/relationships/tags" Target="../tags/tag154.xml"/><Relationship Id="rId1" Type="http://schemas.openxmlformats.org/officeDocument/2006/relationships/tags" Target="../tags/tag153.xml"/><Relationship Id="rId6" Type="http://schemas.openxmlformats.org/officeDocument/2006/relationships/image" Target="../media/image13.png"/><Relationship Id="rId5" Type="http://schemas.openxmlformats.org/officeDocument/2006/relationships/slide" Target="slide61.xml"/><Relationship Id="rId4" Type="http://schemas.openxmlformats.org/officeDocument/2006/relationships/image" Target="../media/image63.PNG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tags" Target="../tags/tag157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56.xml"/><Relationship Id="rId1" Type="http://schemas.openxmlformats.org/officeDocument/2006/relationships/tags" Target="../tags/tag155.xml"/><Relationship Id="rId6" Type="http://schemas.openxmlformats.org/officeDocument/2006/relationships/tags" Target="../tags/tag160.xml"/><Relationship Id="rId11" Type="http://schemas.openxmlformats.org/officeDocument/2006/relationships/image" Target="../media/image10.png"/><Relationship Id="rId5" Type="http://schemas.openxmlformats.org/officeDocument/2006/relationships/tags" Target="../tags/tag159.xml"/><Relationship Id="rId10" Type="http://schemas.openxmlformats.org/officeDocument/2006/relationships/slide" Target="slide63.xml"/><Relationship Id="rId4" Type="http://schemas.openxmlformats.org/officeDocument/2006/relationships/tags" Target="../tags/tag158.xml"/><Relationship Id="rId9" Type="http://schemas.openxmlformats.org/officeDocument/2006/relationships/slide" Target="slide6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1.xml"/><Relationship Id="rId5" Type="http://schemas.openxmlformats.org/officeDocument/2006/relationships/image" Target="../media/image13.png"/><Relationship Id="rId4" Type="http://schemas.openxmlformats.org/officeDocument/2006/relationships/slide" Target="slide64.xm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slide" Target="slide61.xml"/><Relationship Id="rId2" Type="http://schemas.openxmlformats.org/officeDocument/2006/relationships/tags" Target="../tags/tag163.xml"/><Relationship Id="rId1" Type="http://schemas.openxmlformats.org/officeDocument/2006/relationships/tags" Target="../tags/tag162.xml"/><Relationship Id="rId6" Type="http://schemas.openxmlformats.org/officeDocument/2006/relationships/image" Target="../media/image13.png"/><Relationship Id="rId5" Type="http://schemas.openxmlformats.org/officeDocument/2006/relationships/slide" Target="slide64.xml"/><Relationship Id="rId4" Type="http://schemas.openxmlformats.org/officeDocument/2006/relationships/image" Target="../media/image66.PN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tags" Target="../tags/tag166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65.xml"/><Relationship Id="rId1" Type="http://schemas.openxmlformats.org/officeDocument/2006/relationships/tags" Target="../tags/tag164.xml"/><Relationship Id="rId6" Type="http://schemas.openxmlformats.org/officeDocument/2006/relationships/tags" Target="../tags/tag169.xml"/><Relationship Id="rId11" Type="http://schemas.openxmlformats.org/officeDocument/2006/relationships/image" Target="../media/image10.png"/><Relationship Id="rId5" Type="http://schemas.openxmlformats.org/officeDocument/2006/relationships/tags" Target="../tags/tag168.xml"/><Relationship Id="rId10" Type="http://schemas.openxmlformats.org/officeDocument/2006/relationships/slide" Target="slide65.xml"/><Relationship Id="rId4" Type="http://schemas.openxmlformats.org/officeDocument/2006/relationships/tags" Target="../tags/tag167.xml"/><Relationship Id="rId9" Type="http://schemas.openxmlformats.org/officeDocument/2006/relationships/slide" Target="slide66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0.xml"/><Relationship Id="rId5" Type="http://schemas.openxmlformats.org/officeDocument/2006/relationships/image" Target="../media/image13.png"/><Relationship Id="rId4" Type="http://schemas.openxmlformats.org/officeDocument/2006/relationships/slide" Target="slide67.xml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slide" Target="slide64.xml"/><Relationship Id="rId2" Type="http://schemas.openxmlformats.org/officeDocument/2006/relationships/tags" Target="../tags/tag172.xml"/><Relationship Id="rId1" Type="http://schemas.openxmlformats.org/officeDocument/2006/relationships/tags" Target="../tags/tag171.xml"/><Relationship Id="rId6" Type="http://schemas.openxmlformats.org/officeDocument/2006/relationships/image" Target="../media/image13.png"/><Relationship Id="rId5" Type="http://schemas.openxmlformats.org/officeDocument/2006/relationships/slide" Target="slide67.xml"/><Relationship Id="rId4" Type="http://schemas.openxmlformats.org/officeDocument/2006/relationships/image" Target="../media/image69.PN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tags" Target="../tags/tag175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74.xml"/><Relationship Id="rId1" Type="http://schemas.openxmlformats.org/officeDocument/2006/relationships/tags" Target="../tags/tag173.xml"/><Relationship Id="rId6" Type="http://schemas.openxmlformats.org/officeDocument/2006/relationships/tags" Target="../tags/tag178.xml"/><Relationship Id="rId11" Type="http://schemas.openxmlformats.org/officeDocument/2006/relationships/image" Target="../media/image10.png"/><Relationship Id="rId5" Type="http://schemas.openxmlformats.org/officeDocument/2006/relationships/tags" Target="../tags/tag177.xml"/><Relationship Id="rId10" Type="http://schemas.openxmlformats.org/officeDocument/2006/relationships/slide" Target="slide69.xml"/><Relationship Id="rId4" Type="http://schemas.openxmlformats.org/officeDocument/2006/relationships/tags" Target="../tags/tag176.xml"/><Relationship Id="rId9" Type="http://schemas.openxmlformats.org/officeDocument/2006/relationships/slide" Target="slide68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9.xml"/><Relationship Id="rId5" Type="http://schemas.openxmlformats.org/officeDocument/2006/relationships/image" Target="../media/image13.png"/><Relationship Id="rId4" Type="http://schemas.openxmlformats.org/officeDocument/2006/relationships/slide" Target="slide70.xml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slide" Target="slide67.xml"/><Relationship Id="rId2" Type="http://schemas.openxmlformats.org/officeDocument/2006/relationships/tags" Target="../tags/tag181.xml"/><Relationship Id="rId1" Type="http://schemas.openxmlformats.org/officeDocument/2006/relationships/tags" Target="../tags/tag180.xml"/><Relationship Id="rId6" Type="http://schemas.openxmlformats.org/officeDocument/2006/relationships/image" Target="../media/image13.png"/><Relationship Id="rId5" Type="http://schemas.openxmlformats.org/officeDocument/2006/relationships/slide" Target="slide70.xml"/><Relationship Id="rId4" Type="http://schemas.openxmlformats.org/officeDocument/2006/relationships/image" Target="../media/image7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tags" Target="../tags/tag184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83.xml"/><Relationship Id="rId1" Type="http://schemas.openxmlformats.org/officeDocument/2006/relationships/tags" Target="../tags/tag182.xml"/><Relationship Id="rId6" Type="http://schemas.openxmlformats.org/officeDocument/2006/relationships/tags" Target="../tags/tag187.xml"/><Relationship Id="rId11" Type="http://schemas.openxmlformats.org/officeDocument/2006/relationships/image" Target="../media/image10.png"/><Relationship Id="rId5" Type="http://schemas.openxmlformats.org/officeDocument/2006/relationships/tags" Target="../tags/tag186.xml"/><Relationship Id="rId10" Type="http://schemas.openxmlformats.org/officeDocument/2006/relationships/slide" Target="slide71.xml"/><Relationship Id="rId4" Type="http://schemas.openxmlformats.org/officeDocument/2006/relationships/tags" Target="../tags/tag185.xml"/><Relationship Id="rId9" Type="http://schemas.openxmlformats.org/officeDocument/2006/relationships/slide" Target="slide7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8.xml"/><Relationship Id="rId5" Type="http://schemas.openxmlformats.org/officeDocument/2006/relationships/image" Target="../media/image13.png"/><Relationship Id="rId4" Type="http://schemas.openxmlformats.org/officeDocument/2006/relationships/slide" Target="slide73.xml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slide" Target="slide70.xml"/><Relationship Id="rId2" Type="http://schemas.openxmlformats.org/officeDocument/2006/relationships/tags" Target="../tags/tag190.xml"/><Relationship Id="rId1" Type="http://schemas.openxmlformats.org/officeDocument/2006/relationships/tags" Target="../tags/tag189.xml"/><Relationship Id="rId6" Type="http://schemas.openxmlformats.org/officeDocument/2006/relationships/image" Target="../media/image13.png"/><Relationship Id="rId5" Type="http://schemas.openxmlformats.org/officeDocument/2006/relationships/slide" Target="slide73.xml"/><Relationship Id="rId4" Type="http://schemas.openxmlformats.org/officeDocument/2006/relationships/image" Target="../media/image75.PNG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tags" Target="../tags/tag193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92.xml"/><Relationship Id="rId1" Type="http://schemas.openxmlformats.org/officeDocument/2006/relationships/tags" Target="../tags/tag191.xml"/><Relationship Id="rId6" Type="http://schemas.openxmlformats.org/officeDocument/2006/relationships/tags" Target="../tags/tag196.xml"/><Relationship Id="rId11" Type="http://schemas.openxmlformats.org/officeDocument/2006/relationships/image" Target="../media/image10.png"/><Relationship Id="rId5" Type="http://schemas.openxmlformats.org/officeDocument/2006/relationships/tags" Target="../tags/tag195.xml"/><Relationship Id="rId10" Type="http://schemas.openxmlformats.org/officeDocument/2006/relationships/slide" Target="slide75.xml"/><Relationship Id="rId4" Type="http://schemas.openxmlformats.org/officeDocument/2006/relationships/tags" Target="../tags/tag194.xml"/><Relationship Id="rId9" Type="http://schemas.openxmlformats.org/officeDocument/2006/relationships/slide" Target="slide74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7.xml"/><Relationship Id="rId5" Type="http://schemas.openxmlformats.org/officeDocument/2006/relationships/image" Target="../media/image13.png"/><Relationship Id="rId4" Type="http://schemas.openxmlformats.org/officeDocument/2006/relationships/slide" Target="slide76.xml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slide" Target="slide73.xml"/><Relationship Id="rId2" Type="http://schemas.openxmlformats.org/officeDocument/2006/relationships/tags" Target="../tags/tag199.xml"/><Relationship Id="rId1" Type="http://schemas.openxmlformats.org/officeDocument/2006/relationships/tags" Target="../tags/tag198.xml"/><Relationship Id="rId6" Type="http://schemas.openxmlformats.org/officeDocument/2006/relationships/image" Target="../media/image13.png"/><Relationship Id="rId5" Type="http://schemas.openxmlformats.org/officeDocument/2006/relationships/slide" Target="slide76.xml"/><Relationship Id="rId4" Type="http://schemas.openxmlformats.org/officeDocument/2006/relationships/image" Target="../media/image78.PNG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3" Type="http://schemas.openxmlformats.org/officeDocument/2006/relationships/tags" Target="../tags/tag202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01.xml"/><Relationship Id="rId1" Type="http://schemas.openxmlformats.org/officeDocument/2006/relationships/tags" Target="../tags/tag200.xml"/><Relationship Id="rId6" Type="http://schemas.openxmlformats.org/officeDocument/2006/relationships/tags" Target="../tags/tag205.xml"/><Relationship Id="rId11" Type="http://schemas.openxmlformats.org/officeDocument/2006/relationships/image" Target="../media/image10.png"/><Relationship Id="rId5" Type="http://schemas.openxmlformats.org/officeDocument/2006/relationships/tags" Target="../tags/tag204.xml"/><Relationship Id="rId10" Type="http://schemas.openxmlformats.org/officeDocument/2006/relationships/slide" Target="slide78.xml"/><Relationship Id="rId4" Type="http://schemas.openxmlformats.org/officeDocument/2006/relationships/tags" Target="../tags/tag203.xml"/><Relationship Id="rId9" Type="http://schemas.openxmlformats.org/officeDocument/2006/relationships/slide" Target="slide7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6.xml"/><Relationship Id="rId5" Type="http://schemas.openxmlformats.org/officeDocument/2006/relationships/image" Target="../media/image13.png"/><Relationship Id="rId4" Type="http://schemas.openxmlformats.org/officeDocument/2006/relationships/slide" Target="slide79.xml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slide" Target="slide76.xml"/><Relationship Id="rId2" Type="http://schemas.openxmlformats.org/officeDocument/2006/relationships/tags" Target="../tags/tag208.xml"/><Relationship Id="rId1" Type="http://schemas.openxmlformats.org/officeDocument/2006/relationships/tags" Target="../tags/tag207.xml"/><Relationship Id="rId6" Type="http://schemas.openxmlformats.org/officeDocument/2006/relationships/image" Target="../media/image13.png"/><Relationship Id="rId5" Type="http://schemas.openxmlformats.org/officeDocument/2006/relationships/slide" Target="slide79.xml"/><Relationship Id="rId4" Type="http://schemas.openxmlformats.org/officeDocument/2006/relationships/image" Target="../media/image81.PNG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tags" Target="../tags/tag211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10.xml"/><Relationship Id="rId1" Type="http://schemas.openxmlformats.org/officeDocument/2006/relationships/tags" Target="../tags/tag209.xml"/><Relationship Id="rId6" Type="http://schemas.openxmlformats.org/officeDocument/2006/relationships/tags" Target="../tags/tag214.xml"/><Relationship Id="rId11" Type="http://schemas.openxmlformats.org/officeDocument/2006/relationships/image" Target="../media/image10.png"/><Relationship Id="rId5" Type="http://schemas.openxmlformats.org/officeDocument/2006/relationships/tags" Target="../tags/tag213.xml"/><Relationship Id="rId10" Type="http://schemas.openxmlformats.org/officeDocument/2006/relationships/slide" Target="slide81.xml"/><Relationship Id="rId4" Type="http://schemas.openxmlformats.org/officeDocument/2006/relationships/tags" Target="../tags/tag212.xml"/><Relationship Id="rId9" Type="http://schemas.openxmlformats.org/officeDocument/2006/relationships/slide" Target="slide8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5.xml"/><Relationship Id="rId5" Type="http://schemas.openxmlformats.org/officeDocument/2006/relationships/image" Target="../media/image13.png"/><Relationship Id="rId4" Type="http://schemas.openxmlformats.org/officeDocument/2006/relationships/slide" Target="slide82.xml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slide" Target="slide79.xml"/><Relationship Id="rId2" Type="http://schemas.openxmlformats.org/officeDocument/2006/relationships/tags" Target="../tags/tag217.xml"/><Relationship Id="rId1" Type="http://schemas.openxmlformats.org/officeDocument/2006/relationships/tags" Target="../tags/tag216.xml"/><Relationship Id="rId6" Type="http://schemas.openxmlformats.org/officeDocument/2006/relationships/image" Target="../media/image13.png"/><Relationship Id="rId5" Type="http://schemas.openxmlformats.org/officeDocument/2006/relationships/slide" Target="slide82.xml"/><Relationship Id="rId4" Type="http://schemas.openxmlformats.org/officeDocument/2006/relationships/image" Target="../media/image84.PNG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PNG"/><Relationship Id="rId3" Type="http://schemas.openxmlformats.org/officeDocument/2006/relationships/tags" Target="../tags/tag220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19.xml"/><Relationship Id="rId1" Type="http://schemas.openxmlformats.org/officeDocument/2006/relationships/tags" Target="../tags/tag218.xml"/><Relationship Id="rId6" Type="http://schemas.openxmlformats.org/officeDocument/2006/relationships/tags" Target="../tags/tag223.xml"/><Relationship Id="rId11" Type="http://schemas.openxmlformats.org/officeDocument/2006/relationships/image" Target="../media/image10.png"/><Relationship Id="rId5" Type="http://schemas.openxmlformats.org/officeDocument/2006/relationships/tags" Target="../tags/tag222.xml"/><Relationship Id="rId10" Type="http://schemas.openxmlformats.org/officeDocument/2006/relationships/slide" Target="slide83.xml"/><Relationship Id="rId4" Type="http://schemas.openxmlformats.org/officeDocument/2006/relationships/tags" Target="../tags/tag221.xml"/><Relationship Id="rId9" Type="http://schemas.openxmlformats.org/officeDocument/2006/relationships/slide" Target="slide84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4.xml"/><Relationship Id="rId5" Type="http://schemas.openxmlformats.org/officeDocument/2006/relationships/image" Target="../media/image13.png"/><Relationship Id="rId4" Type="http://schemas.openxmlformats.org/officeDocument/2006/relationships/slide" Target="slide85.xml"/></Relationships>
</file>

<file path=ppt/slides/_rels/slide8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slide" Target="slide82.xml"/><Relationship Id="rId2" Type="http://schemas.openxmlformats.org/officeDocument/2006/relationships/tags" Target="../tags/tag226.xml"/><Relationship Id="rId1" Type="http://schemas.openxmlformats.org/officeDocument/2006/relationships/tags" Target="../tags/tag225.xml"/><Relationship Id="rId6" Type="http://schemas.openxmlformats.org/officeDocument/2006/relationships/image" Target="../media/image13.png"/><Relationship Id="rId5" Type="http://schemas.openxmlformats.org/officeDocument/2006/relationships/slide" Target="slide85.xml"/><Relationship Id="rId4" Type="http://schemas.openxmlformats.org/officeDocument/2006/relationships/image" Target="../media/image87.PNG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tags" Target="../tags/tag229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28.xml"/><Relationship Id="rId1" Type="http://schemas.openxmlformats.org/officeDocument/2006/relationships/tags" Target="../tags/tag227.xml"/><Relationship Id="rId6" Type="http://schemas.openxmlformats.org/officeDocument/2006/relationships/tags" Target="../tags/tag232.xml"/><Relationship Id="rId11" Type="http://schemas.openxmlformats.org/officeDocument/2006/relationships/image" Target="../media/image10.png"/><Relationship Id="rId5" Type="http://schemas.openxmlformats.org/officeDocument/2006/relationships/tags" Target="../tags/tag231.xml"/><Relationship Id="rId10" Type="http://schemas.openxmlformats.org/officeDocument/2006/relationships/slide" Target="slide86.xml"/><Relationship Id="rId4" Type="http://schemas.openxmlformats.org/officeDocument/2006/relationships/tags" Target="../tags/tag230.xml"/><Relationship Id="rId9" Type="http://schemas.openxmlformats.org/officeDocument/2006/relationships/slide" Target="slide87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3.xml"/><Relationship Id="rId5" Type="http://schemas.openxmlformats.org/officeDocument/2006/relationships/image" Target="../media/image13.png"/><Relationship Id="rId4" Type="http://schemas.openxmlformats.org/officeDocument/2006/relationships/slide" Target="slide88.xml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slide" Target="slide85.xml"/><Relationship Id="rId2" Type="http://schemas.openxmlformats.org/officeDocument/2006/relationships/tags" Target="../tags/tag235.xml"/><Relationship Id="rId1" Type="http://schemas.openxmlformats.org/officeDocument/2006/relationships/tags" Target="../tags/tag234.xml"/><Relationship Id="rId6" Type="http://schemas.openxmlformats.org/officeDocument/2006/relationships/image" Target="../media/image13.png"/><Relationship Id="rId5" Type="http://schemas.openxmlformats.org/officeDocument/2006/relationships/slide" Target="slide88.xml"/><Relationship Id="rId4" Type="http://schemas.openxmlformats.org/officeDocument/2006/relationships/image" Target="../media/image90.PNG"/></Relationships>
</file>

<file path=ppt/slides/_rels/slide8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PNG"/><Relationship Id="rId3" Type="http://schemas.openxmlformats.org/officeDocument/2006/relationships/tags" Target="../tags/tag238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37.xml"/><Relationship Id="rId1" Type="http://schemas.openxmlformats.org/officeDocument/2006/relationships/tags" Target="../tags/tag236.xml"/><Relationship Id="rId6" Type="http://schemas.openxmlformats.org/officeDocument/2006/relationships/tags" Target="../tags/tag241.xml"/><Relationship Id="rId11" Type="http://schemas.openxmlformats.org/officeDocument/2006/relationships/image" Target="../media/image10.png"/><Relationship Id="rId5" Type="http://schemas.openxmlformats.org/officeDocument/2006/relationships/tags" Target="../tags/tag240.xml"/><Relationship Id="rId10" Type="http://schemas.openxmlformats.org/officeDocument/2006/relationships/slide" Target="slide90.xml"/><Relationship Id="rId4" Type="http://schemas.openxmlformats.org/officeDocument/2006/relationships/tags" Target="../tags/tag239.xml"/><Relationship Id="rId9" Type="http://schemas.openxmlformats.org/officeDocument/2006/relationships/slide" Target="slide89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2.xml"/><Relationship Id="rId5" Type="http://schemas.openxmlformats.org/officeDocument/2006/relationships/image" Target="../media/image13.png"/><Relationship Id="rId4" Type="http://schemas.openxmlformats.org/officeDocument/2006/relationships/slide" Target="slide9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slide" Target="slide88.xml"/><Relationship Id="rId2" Type="http://schemas.openxmlformats.org/officeDocument/2006/relationships/tags" Target="../tags/tag244.xml"/><Relationship Id="rId1" Type="http://schemas.openxmlformats.org/officeDocument/2006/relationships/tags" Target="../tags/tag243.xml"/><Relationship Id="rId6" Type="http://schemas.openxmlformats.org/officeDocument/2006/relationships/image" Target="../media/image13.png"/><Relationship Id="rId5" Type="http://schemas.openxmlformats.org/officeDocument/2006/relationships/slide" Target="slide91.xml"/><Relationship Id="rId4" Type="http://schemas.openxmlformats.org/officeDocument/2006/relationships/image" Target="../media/image93.PNG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3" Type="http://schemas.openxmlformats.org/officeDocument/2006/relationships/tags" Target="../tags/tag247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46.xml"/><Relationship Id="rId1" Type="http://schemas.openxmlformats.org/officeDocument/2006/relationships/tags" Target="../tags/tag245.xml"/><Relationship Id="rId6" Type="http://schemas.openxmlformats.org/officeDocument/2006/relationships/tags" Target="../tags/tag250.xml"/><Relationship Id="rId11" Type="http://schemas.openxmlformats.org/officeDocument/2006/relationships/image" Target="../media/image10.png"/><Relationship Id="rId5" Type="http://schemas.openxmlformats.org/officeDocument/2006/relationships/tags" Target="../tags/tag249.xml"/><Relationship Id="rId10" Type="http://schemas.openxmlformats.org/officeDocument/2006/relationships/slide" Target="slide92.xml"/><Relationship Id="rId4" Type="http://schemas.openxmlformats.org/officeDocument/2006/relationships/tags" Target="../tags/tag248.xml"/><Relationship Id="rId9" Type="http://schemas.openxmlformats.org/officeDocument/2006/relationships/slide" Target="slide93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1.xml"/><Relationship Id="rId5" Type="http://schemas.openxmlformats.org/officeDocument/2006/relationships/image" Target="../media/image13.png"/><Relationship Id="rId4" Type="http://schemas.openxmlformats.org/officeDocument/2006/relationships/slide" Target="slide94.xml"/></Relationships>
</file>

<file path=ppt/slides/_rels/slide9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slide" Target="slide91.xml"/><Relationship Id="rId2" Type="http://schemas.openxmlformats.org/officeDocument/2006/relationships/tags" Target="../tags/tag253.xml"/><Relationship Id="rId1" Type="http://schemas.openxmlformats.org/officeDocument/2006/relationships/tags" Target="../tags/tag252.xml"/><Relationship Id="rId6" Type="http://schemas.openxmlformats.org/officeDocument/2006/relationships/image" Target="../media/image13.png"/><Relationship Id="rId5" Type="http://schemas.openxmlformats.org/officeDocument/2006/relationships/slide" Target="slide94.xml"/><Relationship Id="rId4" Type="http://schemas.openxmlformats.org/officeDocument/2006/relationships/image" Target="../media/image96.PNG"/></Relationships>
</file>

<file path=ppt/slides/_rels/slide9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3" Type="http://schemas.openxmlformats.org/officeDocument/2006/relationships/tags" Target="../tags/tag256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55.xml"/><Relationship Id="rId1" Type="http://schemas.openxmlformats.org/officeDocument/2006/relationships/tags" Target="../tags/tag254.xml"/><Relationship Id="rId6" Type="http://schemas.openxmlformats.org/officeDocument/2006/relationships/tags" Target="../tags/tag259.xml"/><Relationship Id="rId11" Type="http://schemas.openxmlformats.org/officeDocument/2006/relationships/image" Target="../media/image10.png"/><Relationship Id="rId5" Type="http://schemas.openxmlformats.org/officeDocument/2006/relationships/tags" Target="../tags/tag258.xml"/><Relationship Id="rId10" Type="http://schemas.openxmlformats.org/officeDocument/2006/relationships/slide" Target="slide96.xml"/><Relationship Id="rId4" Type="http://schemas.openxmlformats.org/officeDocument/2006/relationships/tags" Target="../tags/tag257.xml"/><Relationship Id="rId9" Type="http://schemas.openxmlformats.org/officeDocument/2006/relationships/slide" Target="slide95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0.xml"/><Relationship Id="rId5" Type="http://schemas.openxmlformats.org/officeDocument/2006/relationships/image" Target="../media/image13.png"/><Relationship Id="rId4" Type="http://schemas.openxmlformats.org/officeDocument/2006/relationships/slide" Target="slide100.xml"/></Relationships>
</file>

<file path=ppt/slides/_rels/slide9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slide" Target="slide94.xml"/><Relationship Id="rId2" Type="http://schemas.openxmlformats.org/officeDocument/2006/relationships/tags" Target="../tags/tag262.xml"/><Relationship Id="rId1" Type="http://schemas.openxmlformats.org/officeDocument/2006/relationships/tags" Target="../tags/tag261.xml"/><Relationship Id="rId6" Type="http://schemas.openxmlformats.org/officeDocument/2006/relationships/image" Target="../media/image13.png"/><Relationship Id="rId5" Type="http://schemas.openxmlformats.org/officeDocument/2006/relationships/slide" Target="slide97.xml"/><Relationship Id="rId4" Type="http://schemas.openxmlformats.org/officeDocument/2006/relationships/image" Target="../media/image99.PNG"/></Relationships>
</file>

<file path=ppt/slides/_rels/slide9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3" Type="http://schemas.openxmlformats.org/officeDocument/2006/relationships/tags" Target="../tags/tag265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64.xml"/><Relationship Id="rId1" Type="http://schemas.openxmlformats.org/officeDocument/2006/relationships/tags" Target="../tags/tag263.xml"/><Relationship Id="rId6" Type="http://schemas.openxmlformats.org/officeDocument/2006/relationships/tags" Target="../tags/tag268.xml"/><Relationship Id="rId11" Type="http://schemas.openxmlformats.org/officeDocument/2006/relationships/image" Target="../media/image10.png"/><Relationship Id="rId5" Type="http://schemas.openxmlformats.org/officeDocument/2006/relationships/tags" Target="../tags/tag267.xml"/><Relationship Id="rId10" Type="http://schemas.openxmlformats.org/officeDocument/2006/relationships/slide" Target="slide99.xml"/><Relationship Id="rId4" Type="http://schemas.openxmlformats.org/officeDocument/2006/relationships/tags" Target="../tags/tag266.xml"/><Relationship Id="rId9" Type="http://schemas.openxmlformats.org/officeDocument/2006/relationships/slide" Target="slide98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9.xml"/><Relationship Id="rId5" Type="http://schemas.openxmlformats.org/officeDocument/2006/relationships/image" Target="../media/image13.png"/><Relationship Id="rId4" Type="http://schemas.openxmlformats.org/officeDocument/2006/relationships/slide" Target="slide100.xml"/></Relationships>
</file>

<file path=ppt/slides/_rels/slide9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slide" Target="slide97.xml"/><Relationship Id="rId2" Type="http://schemas.openxmlformats.org/officeDocument/2006/relationships/tags" Target="../tags/tag271.xml"/><Relationship Id="rId1" Type="http://schemas.openxmlformats.org/officeDocument/2006/relationships/tags" Target="../tags/tag270.xml"/><Relationship Id="rId6" Type="http://schemas.openxmlformats.org/officeDocument/2006/relationships/image" Target="../media/image13.png"/><Relationship Id="rId5" Type="http://schemas.openxmlformats.org/officeDocument/2006/relationships/slide" Target="slide100.xml"/><Relationship Id="rId4" Type="http://schemas.openxmlformats.org/officeDocument/2006/relationships/image" Target="../media/image10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86930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hlinkClick r:id="rId9" action="ppaction://hlinksldjump"/>
            <a:extLst>
              <a:ext uri="{FF2B5EF4-FFF2-40B4-BE49-F238E27FC236}">
                <a16:creationId xmlns:a16="http://schemas.microsoft.com/office/drawing/2014/main" id="{798B5FE0-D8BC-46FC-A7DF-B2CCD0FECA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81458" y="4434389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hlinkClick r:id="rId10" action="ppaction://hlinksldjump"/>
            <a:extLst>
              <a:ext uri="{FF2B5EF4-FFF2-40B4-BE49-F238E27FC236}">
                <a16:creationId xmlns:a16="http://schemas.microsoft.com/office/drawing/2014/main" id="{1BE55828-5E6B-46BB-8AC0-7C1408D5BB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35713" y="4427097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4471CE-F847-49DA-AA1A-5643966FD30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457" y="4272916"/>
            <a:ext cx="938300" cy="6888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DB7EB8E-FAE8-4D02-8BC4-91955CDE3B8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39412" y="4259527"/>
            <a:ext cx="938300" cy="688836"/>
          </a:xfrm>
          <a:prstGeom prst="rect">
            <a:avLst/>
          </a:prstGeom>
        </p:spPr>
      </p:pic>
      <p:sp>
        <p:nvSpPr>
          <p:cNvPr id="18" name="TextBox 17">
            <a:hlinkClick r:id="rId9" action="ppaction://hlinksldjump"/>
            <a:extLst>
              <a:ext uri="{FF2B5EF4-FFF2-40B4-BE49-F238E27FC236}">
                <a16:creationId xmlns:a16="http://schemas.microsoft.com/office/drawing/2014/main" id="{3DF738B4-88A7-4228-BA81-5B09037044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86646" y="4741806"/>
            <a:ext cx="30307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Keep playing and ignore the classmate.</a:t>
            </a:r>
          </a:p>
        </p:txBody>
      </p:sp>
      <p:sp>
        <p:nvSpPr>
          <p:cNvPr id="19" name="TextBox 18">
            <a:hlinkClick r:id="rId10" action="ppaction://hlinksldjump"/>
            <a:extLst>
              <a:ext uri="{FF2B5EF4-FFF2-40B4-BE49-F238E27FC236}">
                <a16:creationId xmlns:a16="http://schemas.microsoft.com/office/drawing/2014/main" id="{FA23B7AC-8125-484D-8CC8-E107D76A85C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829497" y="4581278"/>
            <a:ext cx="272785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KASunshineNotebook" pitchFamily="2" charset="0"/>
                <a:ea typeface="KAFirstGrade" panose="02000603000000000000" pitchFamily="2" charset="0"/>
              </a:rPr>
              <a:t>Invite the classmate to join in and play with you.</a:t>
            </a:r>
          </a:p>
        </p:txBody>
      </p:sp>
    </p:spTree>
    <p:extLst>
      <p:ext uri="{BB962C8B-B14F-4D97-AF65-F5344CB8AC3E}">
        <p14:creationId xmlns:p14="http://schemas.microsoft.com/office/powerpoint/2010/main" val="3877372097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hlinkClick r:id="rId5" action="ppaction://hlinksldjump"/>
            <a:extLst>
              <a:ext uri="{FF2B5EF4-FFF2-40B4-BE49-F238E27FC236}">
                <a16:creationId xmlns:a16="http://schemas.microsoft.com/office/drawing/2014/main" id="{1BC5B2FA-82F9-4F7E-890D-701576D7C21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3366527" y="5747249"/>
            <a:ext cx="2067666" cy="732832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3" name="TextBox 12">
            <a:hlinkClick r:id="rId5" action="ppaction://hlinksldjump"/>
            <a:extLst>
              <a:ext uri="{FF2B5EF4-FFF2-40B4-BE49-F238E27FC236}">
                <a16:creationId xmlns:a16="http://schemas.microsoft.com/office/drawing/2014/main" id="{4FD9457C-A904-41B6-96C3-AD465597863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505835" y="5790499"/>
            <a:ext cx="17890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KASunshineNotebook" pitchFamily="2" charset="0"/>
                <a:ea typeface="KAFirstGrade" panose="02000603000000000000" pitchFamily="2" charset="0"/>
              </a:rPr>
              <a:t>Start again.</a:t>
            </a:r>
          </a:p>
        </p:txBody>
      </p:sp>
    </p:spTree>
    <p:extLst>
      <p:ext uri="{BB962C8B-B14F-4D97-AF65-F5344CB8AC3E}">
        <p14:creationId xmlns:p14="http://schemas.microsoft.com/office/powerpoint/2010/main" val="7663776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hlinkClick r:id="rId4" action="ppaction://hlinksldjump"/>
            <a:extLst>
              <a:ext uri="{FF2B5EF4-FFF2-40B4-BE49-F238E27FC236}">
                <a16:creationId xmlns:a16="http://schemas.microsoft.com/office/drawing/2014/main" id="{D6B660B7-E05E-4ED1-BA64-05C25BB0274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8176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hlinkClick r:id="rId5" action="ppaction://hlinksldjump"/>
            <a:extLst>
              <a:ext uri="{FF2B5EF4-FFF2-40B4-BE49-F238E27FC236}">
                <a16:creationId xmlns:a16="http://schemas.microsoft.com/office/drawing/2014/main" id="{BA9C354D-5568-4879-ADB2-D146A9DAE5B7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  <p:pic>
        <p:nvPicPr>
          <p:cNvPr id="13" name="Picture 12">
            <a:hlinkClick r:id="rId7" action="ppaction://hlinksldjump"/>
            <a:extLst>
              <a:ext uri="{FF2B5EF4-FFF2-40B4-BE49-F238E27FC236}">
                <a16:creationId xmlns:a16="http://schemas.microsoft.com/office/drawing/2014/main" id="{3CFC8A8E-512C-43DB-9D53-A786E26706C2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207" y="15240"/>
            <a:ext cx="194479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2051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hlinkClick r:id="rId9" action="ppaction://hlinksldjump"/>
            <a:extLst>
              <a:ext uri="{FF2B5EF4-FFF2-40B4-BE49-F238E27FC236}">
                <a16:creationId xmlns:a16="http://schemas.microsoft.com/office/drawing/2014/main" id="{798B5FE0-D8BC-46FC-A7DF-B2CCD0FECA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81458" y="4434389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hlinkClick r:id="rId10" action="ppaction://hlinksldjump"/>
            <a:extLst>
              <a:ext uri="{FF2B5EF4-FFF2-40B4-BE49-F238E27FC236}">
                <a16:creationId xmlns:a16="http://schemas.microsoft.com/office/drawing/2014/main" id="{1BE55828-5E6B-46BB-8AC0-7C1408D5BB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35713" y="4427097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4471CE-F847-49DA-AA1A-5643966FD30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457" y="4272916"/>
            <a:ext cx="938300" cy="6888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DB7EB8E-FAE8-4D02-8BC4-91955CDE3B8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39412" y="4259527"/>
            <a:ext cx="938300" cy="688836"/>
          </a:xfrm>
          <a:prstGeom prst="rect">
            <a:avLst/>
          </a:prstGeom>
        </p:spPr>
      </p:pic>
      <p:sp>
        <p:nvSpPr>
          <p:cNvPr id="18" name="TextBox 17">
            <a:hlinkClick r:id="rId9" action="ppaction://hlinksldjump"/>
            <a:extLst>
              <a:ext uri="{FF2B5EF4-FFF2-40B4-BE49-F238E27FC236}">
                <a16:creationId xmlns:a16="http://schemas.microsoft.com/office/drawing/2014/main" id="{3DF738B4-88A7-4228-BA81-5B09037044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97884" y="5097256"/>
            <a:ext cx="30307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Stay up late.</a:t>
            </a:r>
          </a:p>
        </p:txBody>
      </p:sp>
      <p:sp>
        <p:nvSpPr>
          <p:cNvPr id="19" name="TextBox 18">
            <a:hlinkClick r:id="rId10" action="ppaction://hlinksldjump"/>
            <a:extLst>
              <a:ext uri="{FF2B5EF4-FFF2-40B4-BE49-F238E27FC236}">
                <a16:creationId xmlns:a16="http://schemas.microsoft.com/office/drawing/2014/main" id="{FA23B7AC-8125-484D-8CC8-E107D76A85C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652139" y="5042650"/>
            <a:ext cx="30307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Go to bed.</a:t>
            </a:r>
          </a:p>
        </p:txBody>
      </p:sp>
    </p:spTree>
    <p:extLst>
      <p:ext uri="{BB962C8B-B14F-4D97-AF65-F5344CB8AC3E}">
        <p14:creationId xmlns:p14="http://schemas.microsoft.com/office/powerpoint/2010/main" val="30522190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hlinkClick r:id="rId4" action="ppaction://hlinksldjump"/>
            <a:extLst>
              <a:ext uri="{FF2B5EF4-FFF2-40B4-BE49-F238E27FC236}">
                <a16:creationId xmlns:a16="http://schemas.microsoft.com/office/drawing/2014/main" id="{EA668F1D-9232-4991-958C-5C23F39623C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6596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hlinkClick r:id="rId5" action="ppaction://hlinksldjump"/>
            <a:extLst>
              <a:ext uri="{FF2B5EF4-FFF2-40B4-BE49-F238E27FC236}">
                <a16:creationId xmlns:a16="http://schemas.microsoft.com/office/drawing/2014/main" id="{8DF4E2DA-51E3-4CE8-BA8E-510778B9031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  <p:pic>
        <p:nvPicPr>
          <p:cNvPr id="11" name="Picture 10">
            <a:hlinkClick r:id="rId7" action="ppaction://hlinksldjump"/>
            <a:extLst>
              <a:ext uri="{FF2B5EF4-FFF2-40B4-BE49-F238E27FC236}">
                <a16:creationId xmlns:a16="http://schemas.microsoft.com/office/drawing/2014/main" id="{5D7FD924-7338-495F-BE2B-569EE0AFB875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207" y="15240"/>
            <a:ext cx="194479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2144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hlinkClick r:id="rId9" action="ppaction://hlinksldjump"/>
            <a:extLst>
              <a:ext uri="{FF2B5EF4-FFF2-40B4-BE49-F238E27FC236}">
                <a16:creationId xmlns:a16="http://schemas.microsoft.com/office/drawing/2014/main" id="{798B5FE0-D8BC-46FC-A7DF-B2CCD0FECA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81458" y="4434389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hlinkClick r:id="rId10" action="ppaction://hlinksldjump"/>
            <a:extLst>
              <a:ext uri="{FF2B5EF4-FFF2-40B4-BE49-F238E27FC236}">
                <a16:creationId xmlns:a16="http://schemas.microsoft.com/office/drawing/2014/main" id="{1BE55828-5E6B-46BB-8AC0-7C1408D5BB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35713" y="4427097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4471CE-F847-49DA-AA1A-5643966FD30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457" y="4272916"/>
            <a:ext cx="938300" cy="6888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DB7EB8E-FAE8-4D02-8BC4-91955CDE3B8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39412" y="4259527"/>
            <a:ext cx="938300" cy="688836"/>
          </a:xfrm>
          <a:prstGeom prst="rect">
            <a:avLst/>
          </a:prstGeom>
        </p:spPr>
      </p:pic>
      <p:sp>
        <p:nvSpPr>
          <p:cNvPr id="18" name="TextBox 17">
            <a:hlinkClick r:id="rId9" action="ppaction://hlinksldjump"/>
            <a:extLst>
              <a:ext uri="{FF2B5EF4-FFF2-40B4-BE49-F238E27FC236}">
                <a16:creationId xmlns:a16="http://schemas.microsoft.com/office/drawing/2014/main" id="{3DF738B4-88A7-4228-BA81-5B09037044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44727" y="5134263"/>
            <a:ext cx="30307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Apologize.</a:t>
            </a:r>
          </a:p>
        </p:txBody>
      </p:sp>
      <p:sp>
        <p:nvSpPr>
          <p:cNvPr id="19" name="TextBox 18">
            <a:hlinkClick r:id="rId10" action="ppaction://hlinksldjump"/>
            <a:extLst>
              <a:ext uri="{FF2B5EF4-FFF2-40B4-BE49-F238E27FC236}">
                <a16:creationId xmlns:a16="http://schemas.microsoft.com/office/drawing/2014/main" id="{FA23B7AC-8125-484D-8CC8-E107D76A85C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652139" y="4995576"/>
            <a:ext cx="30307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Tell her she should not be upset.</a:t>
            </a:r>
          </a:p>
        </p:txBody>
      </p:sp>
    </p:spTree>
    <p:extLst>
      <p:ext uri="{BB962C8B-B14F-4D97-AF65-F5344CB8AC3E}">
        <p14:creationId xmlns:p14="http://schemas.microsoft.com/office/powerpoint/2010/main" val="216220609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hlinkClick r:id="rId4" action="ppaction://hlinksldjump"/>
            <a:extLst>
              <a:ext uri="{FF2B5EF4-FFF2-40B4-BE49-F238E27FC236}">
                <a16:creationId xmlns:a16="http://schemas.microsoft.com/office/drawing/2014/main" id="{4626785D-8D6C-40F0-B509-7FFFF5C3514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30566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hlinkClick r:id="rId5" action="ppaction://hlinksldjump"/>
            <a:extLst>
              <a:ext uri="{FF2B5EF4-FFF2-40B4-BE49-F238E27FC236}">
                <a16:creationId xmlns:a16="http://schemas.microsoft.com/office/drawing/2014/main" id="{01D2873E-D4B9-4374-B4BC-F4E33131249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  <p:pic>
        <p:nvPicPr>
          <p:cNvPr id="14" name="Picture 13">
            <a:hlinkClick r:id="rId7" action="ppaction://hlinksldjump"/>
            <a:extLst>
              <a:ext uri="{FF2B5EF4-FFF2-40B4-BE49-F238E27FC236}">
                <a16:creationId xmlns:a16="http://schemas.microsoft.com/office/drawing/2014/main" id="{AB7679EB-495D-42D0-A6E8-D0E0F06C3B8C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207" y="15240"/>
            <a:ext cx="194479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8864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hlinkClick r:id="rId9" action="ppaction://hlinksldjump"/>
            <a:extLst>
              <a:ext uri="{FF2B5EF4-FFF2-40B4-BE49-F238E27FC236}">
                <a16:creationId xmlns:a16="http://schemas.microsoft.com/office/drawing/2014/main" id="{798B5FE0-D8BC-46FC-A7DF-B2CCD0FECA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81458" y="4434389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hlinkClick r:id="rId10" action="ppaction://hlinksldjump"/>
            <a:extLst>
              <a:ext uri="{FF2B5EF4-FFF2-40B4-BE49-F238E27FC236}">
                <a16:creationId xmlns:a16="http://schemas.microsoft.com/office/drawing/2014/main" id="{1BE55828-5E6B-46BB-8AC0-7C1408D5BB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35713" y="4427097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4471CE-F847-49DA-AA1A-5643966FD30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457" y="4272916"/>
            <a:ext cx="938300" cy="6888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DB7EB8E-FAE8-4D02-8BC4-91955CDE3B8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39412" y="4259527"/>
            <a:ext cx="938300" cy="688836"/>
          </a:xfrm>
          <a:prstGeom prst="rect">
            <a:avLst/>
          </a:prstGeom>
        </p:spPr>
      </p:pic>
      <p:sp>
        <p:nvSpPr>
          <p:cNvPr id="18" name="TextBox 17">
            <a:hlinkClick r:id="rId9" action="ppaction://hlinksldjump"/>
            <a:extLst>
              <a:ext uri="{FF2B5EF4-FFF2-40B4-BE49-F238E27FC236}">
                <a16:creationId xmlns:a16="http://schemas.microsoft.com/office/drawing/2014/main" id="{3DF738B4-88A7-4228-BA81-5B09037044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00541" y="4926360"/>
            <a:ext cx="30307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Put it off till you have time.</a:t>
            </a:r>
          </a:p>
        </p:txBody>
      </p:sp>
      <p:sp>
        <p:nvSpPr>
          <p:cNvPr id="19" name="TextBox 18">
            <a:hlinkClick r:id="rId10" action="ppaction://hlinksldjump"/>
            <a:extLst>
              <a:ext uri="{FF2B5EF4-FFF2-40B4-BE49-F238E27FC236}">
                <a16:creationId xmlns:a16="http://schemas.microsoft.com/office/drawing/2014/main" id="{FA23B7AC-8125-484D-8CC8-E107D76A85C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858689" y="4972473"/>
            <a:ext cx="261760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Take the trash out.</a:t>
            </a:r>
          </a:p>
        </p:txBody>
      </p:sp>
    </p:spTree>
    <p:extLst>
      <p:ext uri="{BB962C8B-B14F-4D97-AF65-F5344CB8AC3E}">
        <p14:creationId xmlns:p14="http://schemas.microsoft.com/office/powerpoint/2010/main" val="7097385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5449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hlinkClick r:id="rId4" action="ppaction://hlinksldjump"/>
            <a:extLst>
              <a:ext uri="{FF2B5EF4-FFF2-40B4-BE49-F238E27FC236}">
                <a16:creationId xmlns:a16="http://schemas.microsoft.com/office/drawing/2014/main" id="{0B154E05-F7A2-40BD-929E-ECAC86033CC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5839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hlinkClick r:id="rId5" action="ppaction://hlinksldjump"/>
            <a:extLst>
              <a:ext uri="{FF2B5EF4-FFF2-40B4-BE49-F238E27FC236}">
                <a16:creationId xmlns:a16="http://schemas.microsoft.com/office/drawing/2014/main" id="{16A83FDE-53E2-437E-AF74-19FAAA1BB51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  <p:pic>
        <p:nvPicPr>
          <p:cNvPr id="12" name="Picture 11">
            <a:hlinkClick r:id="rId7" action="ppaction://hlinksldjump"/>
            <a:extLst>
              <a:ext uri="{FF2B5EF4-FFF2-40B4-BE49-F238E27FC236}">
                <a16:creationId xmlns:a16="http://schemas.microsoft.com/office/drawing/2014/main" id="{A94CF170-BD70-41B4-989C-C72B8D9F722D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207" y="15240"/>
            <a:ext cx="194479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4757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hlinkClick r:id="rId9" action="ppaction://hlinksldjump"/>
            <a:extLst>
              <a:ext uri="{FF2B5EF4-FFF2-40B4-BE49-F238E27FC236}">
                <a16:creationId xmlns:a16="http://schemas.microsoft.com/office/drawing/2014/main" id="{798B5FE0-D8BC-46FC-A7DF-B2CCD0FECA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81458" y="4434389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hlinkClick r:id="rId10" action="ppaction://hlinksldjump"/>
            <a:extLst>
              <a:ext uri="{FF2B5EF4-FFF2-40B4-BE49-F238E27FC236}">
                <a16:creationId xmlns:a16="http://schemas.microsoft.com/office/drawing/2014/main" id="{1BE55828-5E6B-46BB-8AC0-7C1408D5BB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35713" y="4427097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4471CE-F847-49DA-AA1A-5643966FD30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457" y="4272916"/>
            <a:ext cx="938300" cy="6888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DB7EB8E-FAE8-4D02-8BC4-91955CDE3B8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39412" y="4259527"/>
            <a:ext cx="938300" cy="688836"/>
          </a:xfrm>
          <a:prstGeom prst="rect">
            <a:avLst/>
          </a:prstGeom>
        </p:spPr>
      </p:pic>
      <p:sp>
        <p:nvSpPr>
          <p:cNvPr id="18" name="TextBox 17">
            <a:hlinkClick r:id="rId9" action="ppaction://hlinksldjump"/>
            <a:extLst>
              <a:ext uri="{FF2B5EF4-FFF2-40B4-BE49-F238E27FC236}">
                <a16:creationId xmlns:a16="http://schemas.microsoft.com/office/drawing/2014/main" id="{3DF738B4-88A7-4228-BA81-5B09037044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993390" y="4833591"/>
            <a:ext cx="209232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Put the jacket on.</a:t>
            </a:r>
          </a:p>
        </p:txBody>
      </p:sp>
      <p:sp>
        <p:nvSpPr>
          <p:cNvPr id="19" name="TextBox 18">
            <a:hlinkClick r:id="rId10" action="ppaction://hlinksldjump"/>
            <a:extLst>
              <a:ext uri="{FF2B5EF4-FFF2-40B4-BE49-F238E27FC236}">
                <a16:creationId xmlns:a16="http://schemas.microsoft.com/office/drawing/2014/main" id="{FA23B7AC-8125-484D-8CC8-E107D76A85C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678072" y="4923715"/>
            <a:ext cx="30307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Don’t put the jacket on.</a:t>
            </a:r>
          </a:p>
        </p:txBody>
      </p:sp>
    </p:spTree>
    <p:extLst>
      <p:ext uri="{BB962C8B-B14F-4D97-AF65-F5344CB8AC3E}">
        <p14:creationId xmlns:p14="http://schemas.microsoft.com/office/powerpoint/2010/main" val="30473351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hlinkClick r:id="rId4" action="ppaction://hlinksldjump"/>
            <a:extLst>
              <a:ext uri="{FF2B5EF4-FFF2-40B4-BE49-F238E27FC236}">
                <a16:creationId xmlns:a16="http://schemas.microsoft.com/office/drawing/2014/main" id="{284FD101-3AF2-48B5-B82D-A348B93B5BEB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0570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hlinkClick r:id="rId5" action="ppaction://hlinksldjump"/>
            <a:extLst>
              <a:ext uri="{FF2B5EF4-FFF2-40B4-BE49-F238E27FC236}">
                <a16:creationId xmlns:a16="http://schemas.microsoft.com/office/drawing/2014/main" id="{5DCB03A6-0ADA-48DE-8814-C94C30177CED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  <p:pic>
        <p:nvPicPr>
          <p:cNvPr id="13" name="Picture 12">
            <a:hlinkClick r:id="rId7" action="ppaction://hlinksldjump"/>
            <a:extLst>
              <a:ext uri="{FF2B5EF4-FFF2-40B4-BE49-F238E27FC236}">
                <a16:creationId xmlns:a16="http://schemas.microsoft.com/office/drawing/2014/main" id="{E6A1F086-0AC4-48CC-B1BF-E0E0A561CC9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207" y="15240"/>
            <a:ext cx="194479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3433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hlinkClick r:id="rId9" action="ppaction://hlinksldjump"/>
            <a:extLst>
              <a:ext uri="{FF2B5EF4-FFF2-40B4-BE49-F238E27FC236}">
                <a16:creationId xmlns:a16="http://schemas.microsoft.com/office/drawing/2014/main" id="{798B5FE0-D8BC-46FC-A7DF-B2CCD0FECA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81458" y="4434389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hlinkClick r:id="rId10" action="ppaction://hlinksldjump"/>
            <a:extLst>
              <a:ext uri="{FF2B5EF4-FFF2-40B4-BE49-F238E27FC236}">
                <a16:creationId xmlns:a16="http://schemas.microsoft.com/office/drawing/2014/main" id="{1BE55828-5E6B-46BB-8AC0-7C1408D5BB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35713" y="4427097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4471CE-F847-49DA-AA1A-5643966FD30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457" y="4272916"/>
            <a:ext cx="938300" cy="6888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DB7EB8E-FAE8-4D02-8BC4-91955CDE3B8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39412" y="4259527"/>
            <a:ext cx="938300" cy="688836"/>
          </a:xfrm>
          <a:prstGeom prst="rect">
            <a:avLst/>
          </a:prstGeom>
        </p:spPr>
      </p:pic>
      <p:sp>
        <p:nvSpPr>
          <p:cNvPr id="18" name="TextBox 17">
            <a:hlinkClick r:id="rId9" action="ppaction://hlinksldjump"/>
            <a:extLst>
              <a:ext uri="{FF2B5EF4-FFF2-40B4-BE49-F238E27FC236}">
                <a16:creationId xmlns:a16="http://schemas.microsoft.com/office/drawing/2014/main" id="{3DF738B4-88A7-4228-BA81-5B09037044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15336" y="4926360"/>
            <a:ext cx="254533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Clean up the toys.</a:t>
            </a:r>
          </a:p>
        </p:txBody>
      </p:sp>
      <p:sp>
        <p:nvSpPr>
          <p:cNvPr id="19" name="TextBox 18">
            <a:hlinkClick r:id="rId10" action="ppaction://hlinksldjump"/>
            <a:extLst>
              <a:ext uri="{FF2B5EF4-FFF2-40B4-BE49-F238E27FC236}">
                <a16:creationId xmlns:a16="http://schemas.microsoft.com/office/drawing/2014/main" id="{FA23B7AC-8125-484D-8CC8-E107D76A85C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979159" y="4918341"/>
            <a:ext cx="248338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Leave the mess.</a:t>
            </a:r>
          </a:p>
        </p:txBody>
      </p:sp>
    </p:spTree>
    <p:extLst>
      <p:ext uri="{BB962C8B-B14F-4D97-AF65-F5344CB8AC3E}">
        <p14:creationId xmlns:p14="http://schemas.microsoft.com/office/powerpoint/2010/main" val="1527877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hlinkClick r:id="rId4" action="ppaction://hlinksldjump"/>
            <a:extLst>
              <a:ext uri="{FF2B5EF4-FFF2-40B4-BE49-F238E27FC236}">
                <a16:creationId xmlns:a16="http://schemas.microsoft.com/office/drawing/2014/main" id="{17D7E07A-7CA1-42CE-AC4F-C5FCA40F2D8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2540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hlinkClick r:id="rId5" action="ppaction://hlinksldjump"/>
            <a:extLst>
              <a:ext uri="{FF2B5EF4-FFF2-40B4-BE49-F238E27FC236}">
                <a16:creationId xmlns:a16="http://schemas.microsoft.com/office/drawing/2014/main" id="{B8BFC644-8482-40B3-90EB-828DDEE7CED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  <p:pic>
        <p:nvPicPr>
          <p:cNvPr id="13" name="Picture 12">
            <a:hlinkClick r:id="rId7" action="ppaction://hlinksldjump"/>
            <a:extLst>
              <a:ext uri="{FF2B5EF4-FFF2-40B4-BE49-F238E27FC236}">
                <a16:creationId xmlns:a16="http://schemas.microsoft.com/office/drawing/2014/main" id="{0385C854-D69A-4739-9D69-83A146CA2624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207" y="15240"/>
            <a:ext cx="194479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31618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hlinkClick r:id="rId9" action="ppaction://hlinksldjump"/>
            <a:extLst>
              <a:ext uri="{FF2B5EF4-FFF2-40B4-BE49-F238E27FC236}">
                <a16:creationId xmlns:a16="http://schemas.microsoft.com/office/drawing/2014/main" id="{798B5FE0-D8BC-46FC-A7DF-B2CCD0FECA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81458" y="4434389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hlinkClick r:id="rId10" action="ppaction://hlinksldjump"/>
            <a:extLst>
              <a:ext uri="{FF2B5EF4-FFF2-40B4-BE49-F238E27FC236}">
                <a16:creationId xmlns:a16="http://schemas.microsoft.com/office/drawing/2014/main" id="{1BE55828-5E6B-46BB-8AC0-7C1408D5BB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35713" y="4427097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4471CE-F847-49DA-AA1A-5643966FD30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457" y="4272916"/>
            <a:ext cx="938300" cy="6888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DB7EB8E-FAE8-4D02-8BC4-91955CDE3B8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39412" y="4259527"/>
            <a:ext cx="938300" cy="688836"/>
          </a:xfrm>
          <a:prstGeom prst="rect">
            <a:avLst/>
          </a:prstGeom>
        </p:spPr>
      </p:pic>
      <p:sp>
        <p:nvSpPr>
          <p:cNvPr id="18" name="TextBox 17">
            <a:hlinkClick r:id="rId9" action="ppaction://hlinksldjump"/>
            <a:extLst>
              <a:ext uri="{FF2B5EF4-FFF2-40B4-BE49-F238E27FC236}">
                <a16:creationId xmlns:a16="http://schemas.microsoft.com/office/drawing/2014/main" id="{3DF738B4-88A7-4228-BA81-5B09037044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794955" y="4757030"/>
            <a:ext cx="267116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KASunshineNotebook" pitchFamily="2" charset="0"/>
                <a:ea typeface="KAFirstGrade" panose="02000603000000000000" pitchFamily="2" charset="0"/>
              </a:rPr>
              <a:t>Let the other group members do all the work.</a:t>
            </a:r>
          </a:p>
        </p:txBody>
      </p:sp>
      <p:sp>
        <p:nvSpPr>
          <p:cNvPr id="19" name="TextBox 18">
            <a:hlinkClick r:id="rId10" action="ppaction://hlinksldjump"/>
            <a:extLst>
              <a:ext uri="{FF2B5EF4-FFF2-40B4-BE49-F238E27FC236}">
                <a16:creationId xmlns:a16="http://schemas.microsoft.com/office/drawing/2014/main" id="{FA23B7AC-8125-484D-8CC8-E107D76A85C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652139" y="4995576"/>
            <a:ext cx="30307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Contribute to the group work.</a:t>
            </a:r>
          </a:p>
        </p:txBody>
      </p:sp>
    </p:spTree>
    <p:extLst>
      <p:ext uri="{BB962C8B-B14F-4D97-AF65-F5344CB8AC3E}">
        <p14:creationId xmlns:p14="http://schemas.microsoft.com/office/powerpoint/2010/main" val="58072552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hlinkClick r:id="rId4" action="ppaction://hlinksldjump"/>
            <a:extLst>
              <a:ext uri="{FF2B5EF4-FFF2-40B4-BE49-F238E27FC236}">
                <a16:creationId xmlns:a16="http://schemas.microsoft.com/office/drawing/2014/main" id="{43BC7823-CEDA-4F7E-AB3E-14A471160A0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1052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194387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hlinkClick r:id="rId5" action="ppaction://hlinksldjump"/>
            <a:extLst>
              <a:ext uri="{FF2B5EF4-FFF2-40B4-BE49-F238E27FC236}">
                <a16:creationId xmlns:a16="http://schemas.microsoft.com/office/drawing/2014/main" id="{5816E977-A6D2-4456-922F-5660839AB8C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  <p:pic>
        <p:nvPicPr>
          <p:cNvPr id="13" name="Picture 12">
            <a:hlinkClick r:id="rId7" action="ppaction://hlinksldjump"/>
            <a:extLst>
              <a:ext uri="{FF2B5EF4-FFF2-40B4-BE49-F238E27FC236}">
                <a16:creationId xmlns:a16="http://schemas.microsoft.com/office/drawing/2014/main" id="{92CC6777-0427-4C80-9725-D26CD9D15FF8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207" y="15240"/>
            <a:ext cx="194479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19565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hlinkClick r:id="rId9" action="ppaction://hlinksldjump"/>
            <a:extLst>
              <a:ext uri="{FF2B5EF4-FFF2-40B4-BE49-F238E27FC236}">
                <a16:creationId xmlns:a16="http://schemas.microsoft.com/office/drawing/2014/main" id="{798B5FE0-D8BC-46FC-A7DF-B2CCD0FECA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81458" y="4434389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hlinkClick r:id="rId10" action="ppaction://hlinksldjump"/>
            <a:extLst>
              <a:ext uri="{FF2B5EF4-FFF2-40B4-BE49-F238E27FC236}">
                <a16:creationId xmlns:a16="http://schemas.microsoft.com/office/drawing/2014/main" id="{1BE55828-5E6B-46BB-8AC0-7C1408D5BB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35713" y="4427097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4471CE-F847-49DA-AA1A-5643966FD30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457" y="4272916"/>
            <a:ext cx="938300" cy="6888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DB7EB8E-FAE8-4D02-8BC4-91955CDE3B8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39412" y="4259527"/>
            <a:ext cx="938300" cy="688836"/>
          </a:xfrm>
          <a:prstGeom prst="rect">
            <a:avLst/>
          </a:prstGeom>
        </p:spPr>
      </p:pic>
      <p:sp>
        <p:nvSpPr>
          <p:cNvPr id="18" name="TextBox 17">
            <a:hlinkClick r:id="rId9" action="ppaction://hlinksldjump"/>
            <a:extLst>
              <a:ext uri="{FF2B5EF4-FFF2-40B4-BE49-F238E27FC236}">
                <a16:creationId xmlns:a16="http://schemas.microsoft.com/office/drawing/2014/main" id="{3DF738B4-88A7-4228-BA81-5B09037044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93802" y="4967360"/>
            <a:ext cx="243887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Hide the mess in a closet.</a:t>
            </a:r>
          </a:p>
        </p:txBody>
      </p:sp>
      <p:sp>
        <p:nvSpPr>
          <p:cNvPr id="19" name="TextBox 18">
            <a:hlinkClick r:id="rId10" action="ppaction://hlinksldjump"/>
            <a:extLst>
              <a:ext uri="{FF2B5EF4-FFF2-40B4-BE49-F238E27FC236}">
                <a16:creationId xmlns:a16="http://schemas.microsoft.com/office/drawing/2014/main" id="{FA23B7AC-8125-484D-8CC8-E107D76A85C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994404" y="4901655"/>
            <a:ext cx="241909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Clean the room.</a:t>
            </a:r>
          </a:p>
        </p:txBody>
      </p:sp>
    </p:spTree>
    <p:extLst>
      <p:ext uri="{BB962C8B-B14F-4D97-AF65-F5344CB8AC3E}">
        <p14:creationId xmlns:p14="http://schemas.microsoft.com/office/powerpoint/2010/main" val="235114651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hlinkClick r:id="rId4" action="ppaction://hlinksldjump"/>
            <a:extLst>
              <a:ext uri="{FF2B5EF4-FFF2-40B4-BE49-F238E27FC236}">
                <a16:creationId xmlns:a16="http://schemas.microsoft.com/office/drawing/2014/main" id="{79D039CA-FA47-4E8B-AE3D-B54DB905B5A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59289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hlinkClick r:id="rId5" action="ppaction://hlinksldjump"/>
            <a:extLst>
              <a:ext uri="{FF2B5EF4-FFF2-40B4-BE49-F238E27FC236}">
                <a16:creationId xmlns:a16="http://schemas.microsoft.com/office/drawing/2014/main" id="{C30BCFED-1FCE-40ED-9E47-E98AAB1F247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  <p:pic>
        <p:nvPicPr>
          <p:cNvPr id="15" name="Picture 14">
            <a:hlinkClick r:id="rId7" action="ppaction://hlinksldjump"/>
            <a:extLst>
              <a:ext uri="{FF2B5EF4-FFF2-40B4-BE49-F238E27FC236}">
                <a16:creationId xmlns:a16="http://schemas.microsoft.com/office/drawing/2014/main" id="{F8AD6DD3-F83E-45EC-A039-C0E8CFD7EDB3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207" y="15240"/>
            <a:ext cx="194479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28524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hlinkClick r:id="rId9" action="ppaction://hlinksldjump"/>
            <a:extLst>
              <a:ext uri="{FF2B5EF4-FFF2-40B4-BE49-F238E27FC236}">
                <a16:creationId xmlns:a16="http://schemas.microsoft.com/office/drawing/2014/main" id="{798B5FE0-D8BC-46FC-A7DF-B2CCD0FECA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81458" y="4434389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hlinkClick r:id="rId10" action="ppaction://hlinksldjump"/>
            <a:extLst>
              <a:ext uri="{FF2B5EF4-FFF2-40B4-BE49-F238E27FC236}">
                <a16:creationId xmlns:a16="http://schemas.microsoft.com/office/drawing/2014/main" id="{1BE55828-5E6B-46BB-8AC0-7C1408D5BB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35713" y="4427097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4471CE-F847-49DA-AA1A-5643966FD30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457" y="4272916"/>
            <a:ext cx="938300" cy="6888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DB7EB8E-FAE8-4D02-8BC4-91955CDE3B8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39412" y="4259527"/>
            <a:ext cx="938300" cy="688836"/>
          </a:xfrm>
          <a:prstGeom prst="rect">
            <a:avLst/>
          </a:prstGeom>
        </p:spPr>
      </p:pic>
      <p:sp>
        <p:nvSpPr>
          <p:cNvPr id="18" name="TextBox 17">
            <a:hlinkClick r:id="rId10" action="ppaction://hlinksldjump"/>
            <a:extLst>
              <a:ext uri="{FF2B5EF4-FFF2-40B4-BE49-F238E27FC236}">
                <a16:creationId xmlns:a16="http://schemas.microsoft.com/office/drawing/2014/main" id="{3DF738B4-88A7-4228-BA81-5B09037044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5678072" y="4944311"/>
            <a:ext cx="30307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KASunshineNotebook" pitchFamily="2" charset="0"/>
                <a:ea typeface="KAFirstGrade" panose="02000603000000000000" pitchFamily="2" charset="0"/>
              </a:rPr>
              <a:t>Walk the dog later when you feel like it.</a:t>
            </a:r>
          </a:p>
        </p:txBody>
      </p:sp>
      <p:sp>
        <p:nvSpPr>
          <p:cNvPr id="19" name="TextBox 18">
            <a:hlinkClick r:id="rId9" action="ppaction://hlinksldjump"/>
            <a:extLst>
              <a:ext uri="{FF2B5EF4-FFF2-40B4-BE49-F238E27FC236}">
                <a16:creationId xmlns:a16="http://schemas.microsoft.com/office/drawing/2014/main" id="{FA23B7AC-8125-484D-8CC8-E107D76A85C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646909" y="4882755"/>
            <a:ext cx="28635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Take the dog for a walk.</a:t>
            </a:r>
          </a:p>
        </p:txBody>
      </p:sp>
    </p:spTree>
    <p:extLst>
      <p:ext uri="{BB962C8B-B14F-4D97-AF65-F5344CB8AC3E}">
        <p14:creationId xmlns:p14="http://schemas.microsoft.com/office/powerpoint/2010/main" val="425277438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hlinkClick r:id="rId4" action="ppaction://hlinksldjump"/>
            <a:extLst>
              <a:ext uri="{FF2B5EF4-FFF2-40B4-BE49-F238E27FC236}">
                <a16:creationId xmlns:a16="http://schemas.microsoft.com/office/drawing/2014/main" id="{D51A7ECF-DE94-4086-AAC8-1158A2DDD45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06669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hlinkClick r:id="rId5" action="ppaction://hlinksldjump"/>
            <a:extLst>
              <a:ext uri="{FF2B5EF4-FFF2-40B4-BE49-F238E27FC236}">
                <a16:creationId xmlns:a16="http://schemas.microsoft.com/office/drawing/2014/main" id="{CBC174A5-6BC6-4F1B-B706-08AAD1F31DE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  <p:pic>
        <p:nvPicPr>
          <p:cNvPr id="14" name="Picture 13">
            <a:hlinkClick r:id="rId7" action="ppaction://hlinksldjump"/>
            <a:extLst>
              <a:ext uri="{FF2B5EF4-FFF2-40B4-BE49-F238E27FC236}">
                <a16:creationId xmlns:a16="http://schemas.microsoft.com/office/drawing/2014/main" id="{53EDE1F5-5A4E-4005-BD8B-F931E23300A6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207" y="15240"/>
            <a:ext cx="194479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819315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hlinkClick r:id="rId9" action="ppaction://hlinksldjump"/>
            <a:extLst>
              <a:ext uri="{FF2B5EF4-FFF2-40B4-BE49-F238E27FC236}">
                <a16:creationId xmlns:a16="http://schemas.microsoft.com/office/drawing/2014/main" id="{798B5FE0-D8BC-46FC-A7DF-B2CCD0FECA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81458" y="4434389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hlinkClick r:id="rId10" action="ppaction://hlinksldjump"/>
            <a:extLst>
              <a:ext uri="{FF2B5EF4-FFF2-40B4-BE49-F238E27FC236}">
                <a16:creationId xmlns:a16="http://schemas.microsoft.com/office/drawing/2014/main" id="{1BE55828-5E6B-46BB-8AC0-7C1408D5BB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35713" y="4427097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4471CE-F847-49DA-AA1A-5643966FD30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457" y="4272916"/>
            <a:ext cx="938300" cy="6888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DB7EB8E-FAE8-4D02-8BC4-91955CDE3B8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39412" y="4259527"/>
            <a:ext cx="938300" cy="688836"/>
          </a:xfrm>
          <a:prstGeom prst="rect">
            <a:avLst/>
          </a:prstGeom>
        </p:spPr>
      </p:pic>
      <p:sp>
        <p:nvSpPr>
          <p:cNvPr id="18" name="TextBox 17">
            <a:hlinkClick r:id="rId9" action="ppaction://hlinksldjump"/>
            <a:extLst>
              <a:ext uri="{FF2B5EF4-FFF2-40B4-BE49-F238E27FC236}">
                <a16:creationId xmlns:a16="http://schemas.microsoft.com/office/drawing/2014/main" id="{3DF738B4-88A7-4228-BA81-5B09037044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00541" y="4926360"/>
            <a:ext cx="30307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Ask for someone to help.</a:t>
            </a:r>
          </a:p>
        </p:txBody>
      </p:sp>
      <p:sp>
        <p:nvSpPr>
          <p:cNvPr id="19" name="TextBox 18">
            <a:hlinkClick r:id="rId10" action="ppaction://hlinksldjump"/>
            <a:extLst>
              <a:ext uri="{FF2B5EF4-FFF2-40B4-BE49-F238E27FC236}">
                <a16:creationId xmlns:a16="http://schemas.microsoft.com/office/drawing/2014/main" id="{FA23B7AC-8125-484D-8CC8-E107D76A85C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652139" y="4995576"/>
            <a:ext cx="30307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Keep trying on your own.</a:t>
            </a:r>
          </a:p>
        </p:txBody>
      </p:sp>
    </p:spTree>
    <p:extLst>
      <p:ext uri="{BB962C8B-B14F-4D97-AF65-F5344CB8AC3E}">
        <p14:creationId xmlns:p14="http://schemas.microsoft.com/office/powerpoint/2010/main" val="383131453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hlinkClick r:id="rId4" action="ppaction://hlinksldjump"/>
            <a:extLst>
              <a:ext uri="{FF2B5EF4-FFF2-40B4-BE49-F238E27FC236}">
                <a16:creationId xmlns:a16="http://schemas.microsoft.com/office/drawing/2014/main" id="{D31E7CF1-F872-4A57-A643-F4B4804CFD8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71419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hlinkClick r:id="rId5" action="ppaction://hlinksldjump"/>
            <a:extLst>
              <a:ext uri="{FF2B5EF4-FFF2-40B4-BE49-F238E27FC236}">
                <a16:creationId xmlns:a16="http://schemas.microsoft.com/office/drawing/2014/main" id="{07A8D07C-45D4-4AF7-8D87-A1C5A809ABFD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  <p:pic>
        <p:nvPicPr>
          <p:cNvPr id="13" name="Picture 12">
            <a:hlinkClick r:id="rId7" action="ppaction://hlinksldjump"/>
            <a:extLst>
              <a:ext uri="{FF2B5EF4-FFF2-40B4-BE49-F238E27FC236}">
                <a16:creationId xmlns:a16="http://schemas.microsoft.com/office/drawing/2014/main" id="{BBA818A3-69A9-483D-B77A-A5025009CE02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207" y="15240"/>
            <a:ext cx="194479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0544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586211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hlinkClick r:id="rId9" action="ppaction://hlinksldjump"/>
            <a:extLst>
              <a:ext uri="{FF2B5EF4-FFF2-40B4-BE49-F238E27FC236}">
                <a16:creationId xmlns:a16="http://schemas.microsoft.com/office/drawing/2014/main" id="{798B5FE0-D8BC-46FC-A7DF-B2CCD0FECA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81458" y="4434389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hlinkClick r:id="rId10" action="ppaction://hlinksldjump"/>
            <a:extLst>
              <a:ext uri="{FF2B5EF4-FFF2-40B4-BE49-F238E27FC236}">
                <a16:creationId xmlns:a16="http://schemas.microsoft.com/office/drawing/2014/main" id="{1BE55828-5E6B-46BB-8AC0-7C1408D5BB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35713" y="4427097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4471CE-F847-49DA-AA1A-5643966FD30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457" y="4272916"/>
            <a:ext cx="938300" cy="6888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DB7EB8E-FAE8-4D02-8BC4-91955CDE3B8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39412" y="4259527"/>
            <a:ext cx="938300" cy="688836"/>
          </a:xfrm>
          <a:prstGeom prst="rect">
            <a:avLst/>
          </a:prstGeom>
        </p:spPr>
      </p:pic>
      <p:sp>
        <p:nvSpPr>
          <p:cNvPr id="18" name="TextBox 17">
            <a:hlinkClick r:id="rId9" action="ppaction://hlinksldjump"/>
            <a:extLst>
              <a:ext uri="{FF2B5EF4-FFF2-40B4-BE49-F238E27FC236}">
                <a16:creationId xmlns:a16="http://schemas.microsoft.com/office/drawing/2014/main" id="{3DF738B4-88A7-4228-BA81-5B09037044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918538" y="4923715"/>
            <a:ext cx="23894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Water the plant.</a:t>
            </a:r>
          </a:p>
        </p:txBody>
      </p:sp>
      <p:sp>
        <p:nvSpPr>
          <p:cNvPr id="19" name="TextBox 18">
            <a:hlinkClick r:id="rId10" action="ppaction://hlinksldjump"/>
            <a:extLst>
              <a:ext uri="{FF2B5EF4-FFF2-40B4-BE49-F238E27FC236}">
                <a16:creationId xmlns:a16="http://schemas.microsoft.com/office/drawing/2014/main" id="{FA23B7AC-8125-484D-8CC8-E107D76A85C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813316" y="4840061"/>
            <a:ext cx="276021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KASunshineNotebook" pitchFamily="2" charset="0"/>
                <a:ea typeface="KAFirstGrade" panose="02000603000000000000" pitchFamily="2" charset="0"/>
              </a:rPr>
              <a:t>Assume the plant will be fine without water.</a:t>
            </a:r>
          </a:p>
        </p:txBody>
      </p:sp>
    </p:spTree>
    <p:extLst>
      <p:ext uri="{BB962C8B-B14F-4D97-AF65-F5344CB8AC3E}">
        <p14:creationId xmlns:p14="http://schemas.microsoft.com/office/powerpoint/2010/main" val="279874081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hlinkClick r:id="rId4" action="ppaction://hlinksldjump"/>
            <a:extLst>
              <a:ext uri="{FF2B5EF4-FFF2-40B4-BE49-F238E27FC236}">
                <a16:creationId xmlns:a16="http://schemas.microsoft.com/office/drawing/2014/main" id="{7B19CAEB-B13B-4CF3-802D-8FC1DB436B6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25076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hlinkClick r:id="rId5" action="ppaction://hlinksldjump"/>
            <a:extLst>
              <a:ext uri="{FF2B5EF4-FFF2-40B4-BE49-F238E27FC236}">
                <a16:creationId xmlns:a16="http://schemas.microsoft.com/office/drawing/2014/main" id="{487966C4-4CDB-48FD-82EA-1C46DEB83AB1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  <p:pic>
        <p:nvPicPr>
          <p:cNvPr id="13" name="Picture 12">
            <a:hlinkClick r:id="rId7" action="ppaction://hlinksldjump"/>
            <a:extLst>
              <a:ext uri="{FF2B5EF4-FFF2-40B4-BE49-F238E27FC236}">
                <a16:creationId xmlns:a16="http://schemas.microsoft.com/office/drawing/2014/main" id="{28C9C2DF-B4A4-4C0D-AD97-1EC5B7C34D23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207" y="15240"/>
            <a:ext cx="194479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65862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hlinkClick r:id="rId9" action="ppaction://hlinksldjump"/>
            <a:extLst>
              <a:ext uri="{FF2B5EF4-FFF2-40B4-BE49-F238E27FC236}">
                <a16:creationId xmlns:a16="http://schemas.microsoft.com/office/drawing/2014/main" id="{798B5FE0-D8BC-46FC-A7DF-B2CCD0FECA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81458" y="4434389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hlinkClick r:id="rId10" action="ppaction://hlinksldjump"/>
            <a:extLst>
              <a:ext uri="{FF2B5EF4-FFF2-40B4-BE49-F238E27FC236}">
                <a16:creationId xmlns:a16="http://schemas.microsoft.com/office/drawing/2014/main" id="{1BE55828-5E6B-46BB-8AC0-7C1408D5BB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35713" y="4427097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4471CE-F847-49DA-AA1A-5643966FD30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457" y="4272916"/>
            <a:ext cx="938300" cy="6888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DB7EB8E-FAE8-4D02-8BC4-91955CDE3B8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39412" y="4259527"/>
            <a:ext cx="938300" cy="688836"/>
          </a:xfrm>
          <a:prstGeom prst="rect">
            <a:avLst/>
          </a:prstGeom>
        </p:spPr>
      </p:pic>
      <p:sp>
        <p:nvSpPr>
          <p:cNvPr id="18" name="TextBox 17">
            <a:hlinkClick r:id="rId9" action="ppaction://hlinksldjump"/>
            <a:extLst>
              <a:ext uri="{FF2B5EF4-FFF2-40B4-BE49-F238E27FC236}">
                <a16:creationId xmlns:a16="http://schemas.microsoft.com/office/drawing/2014/main" id="{3DF738B4-88A7-4228-BA81-5B09037044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00541" y="4926360"/>
            <a:ext cx="30307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Try to score yourself.</a:t>
            </a:r>
          </a:p>
        </p:txBody>
      </p:sp>
      <p:sp>
        <p:nvSpPr>
          <p:cNvPr id="19" name="TextBox 18">
            <a:hlinkClick r:id="rId10" action="ppaction://hlinksldjump"/>
            <a:extLst>
              <a:ext uri="{FF2B5EF4-FFF2-40B4-BE49-F238E27FC236}">
                <a16:creationId xmlns:a16="http://schemas.microsoft.com/office/drawing/2014/main" id="{FA23B7AC-8125-484D-8CC8-E107D76A85C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652139" y="4995576"/>
            <a:ext cx="30307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Pass to the teammate.</a:t>
            </a:r>
          </a:p>
        </p:txBody>
      </p:sp>
    </p:spTree>
    <p:extLst>
      <p:ext uri="{BB962C8B-B14F-4D97-AF65-F5344CB8AC3E}">
        <p14:creationId xmlns:p14="http://schemas.microsoft.com/office/powerpoint/2010/main" val="138302204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hlinkClick r:id="rId4" action="ppaction://hlinksldjump"/>
            <a:extLst>
              <a:ext uri="{FF2B5EF4-FFF2-40B4-BE49-F238E27FC236}">
                <a16:creationId xmlns:a16="http://schemas.microsoft.com/office/drawing/2014/main" id="{5A5B5666-109D-4C3B-8F42-6B6A3DFBD0C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71840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hlinkClick r:id="rId5" action="ppaction://hlinksldjump"/>
            <a:extLst>
              <a:ext uri="{FF2B5EF4-FFF2-40B4-BE49-F238E27FC236}">
                <a16:creationId xmlns:a16="http://schemas.microsoft.com/office/drawing/2014/main" id="{04619B9E-01F9-436B-BDFF-D9A5C7D080E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  <p:pic>
        <p:nvPicPr>
          <p:cNvPr id="10" name="Picture 9">
            <a:hlinkClick r:id="rId7" action="ppaction://hlinksldjump"/>
            <a:extLst>
              <a:ext uri="{FF2B5EF4-FFF2-40B4-BE49-F238E27FC236}">
                <a16:creationId xmlns:a16="http://schemas.microsoft.com/office/drawing/2014/main" id="{94A6A9A6-1E03-41AA-9EBD-3312670296D5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207" y="15240"/>
            <a:ext cx="194479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80948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hlinkClick r:id="rId9" action="ppaction://hlinksldjump"/>
            <a:extLst>
              <a:ext uri="{FF2B5EF4-FFF2-40B4-BE49-F238E27FC236}">
                <a16:creationId xmlns:a16="http://schemas.microsoft.com/office/drawing/2014/main" id="{798B5FE0-D8BC-46FC-A7DF-B2CCD0FECA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81458" y="4434389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hlinkClick r:id="rId10" action="ppaction://hlinksldjump"/>
            <a:extLst>
              <a:ext uri="{FF2B5EF4-FFF2-40B4-BE49-F238E27FC236}">
                <a16:creationId xmlns:a16="http://schemas.microsoft.com/office/drawing/2014/main" id="{1BE55828-5E6B-46BB-8AC0-7C1408D5BB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35713" y="4427097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4471CE-F847-49DA-AA1A-5643966FD30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457" y="4272916"/>
            <a:ext cx="938300" cy="6888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DB7EB8E-FAE8-4D02-8BC4-91955CDE3B8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39412" y="4259527"/>
            <a:ext cx="938300" cy="688836"/>
          </a:xfrm>
          <a:prstGeom prst="rect">
            <a:avLst/>
          </a:prstGeom>
        </p:spPr>
      </p:pic>
      <p:sp>
        <p:nvSpPr>
          <p:cNvPr id="18" name="TextBox 17">
            <a:hlinkClick r:id="rId9" action="ppaction://hlinksldjump"/>
            <a:extLst>
              <a:ext uri="{FF2B5EF4-FFF2-40B4-BE49-F238E27FC236}">
                <a16:creationId xmlns:a16="http://schemas.microsoft.com/office/drawing/2014/main" id="{3DF738B4-88A7-4228-BA81-5B09037044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00541" y="4926360"/>
            <a:ext cx="30307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Turn it into lost and found.</a:t>
            </a:r>
          </a:p>
        </p:txBody>
      </p:sp>
      <p:sp>
        <p:nvSpPr>
          <p:cNvPr id="19" name="TextBox 18">
            <a:hlinkClick r:id="rId10" action="ppaction://hlinksldjump"/>
            <a:extLst>
              <a:ext uri="{FF2B5EF4-FFF2-40B4-BE49-F238E27FC236}">
                <a16:creationId xmlns:a16="http://schemas.microsoft.com/office/drawing/2014/main" id="{FA23B7AC-8125-484D-8CC8-E107D76A85C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652139" y="4995576"/>
            <a:ext cx="30307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Keep the wallet.</a:t>
            </a:r>
          </a:p>
        </p:txBody>
      </p:sp>
    </p:spTree>
    <p:extLst>
      <p:ext uri="{BB962C8B-B14F-4D97-AF65-F5344CB8AC3E}">
        <p14:creationId xmlns:p14="http://schemas.microsoft.com/office/powerpoint/2010/main" val="347655834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hlinkClick r:id="rId4" action="ppaction://hlinksldjump"/>
            <a:extLst>
              <a:ext uri="{FF2B5EF4-FFF2-40B4-BE49-F238E27FC236}">
                <a16:creationId xmlns:a16="http://schemas.microsoft.com/office/drawing/2014/main" id="{D1B057AE-9EE6-43F1-A9E8-AE7964A6A04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534028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hlinkClick r:id="rId5" action="ppaction://hlinksldjump"/>
            <a:extLst>
              <a:ext uri="{FF2B5EF4-FFF2-40B4-BE49-F238E27FC236}">
                <a16:creationId xmlns:a16="http://schemas.microsoft.com/office/drawing/2014/main" id="{44E53F20-BF0F-4A3C-B437-4FD53D1DB79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  <p:pic>
        <p:nvPicPr>
          <p:cNvPr id="11" name="Picture 10">
            <a:hlinkClick r:id="rId7" action="ppaction://hlinksldjump"/>
            <a:extLst>
              <a:ext uri="{FF2B5EF4-FFF2-40B4-BE49-F238E27FC236}">
                <a16:creationId xmlns:a16="http://schemas.microsoft.com/office/drawing/2014/main" id="{5BF52DC4-D026-4EFC-B2F9-61EB28ABDE0C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207" y="15240"/>
            <a:ext cx="194479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94636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hlinkClick r:id="rId9" action="ppaction://hlinksldjump"/>
            <a:extLst>
              <a:ext uri="{FF2B5EF4-FFF2-40B4-BE49-F238E27FC236}">
                <a16:creationId xmlns:a16="http://schemas.microsoft.com/office/drawing/2014/main" id="{798B5FE0-D8BC-46FC-A7DF-B2CCD0FECA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81458" y="4434389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hlinkClick r:id="rId10" action="ppaction://hlinksldjump"/>
            <a:extLst>
              <a:ext uri="{FF2B5EF4-FFF2-40B4-BE49-F238E27FC236}">
                <a16:creationId xmlns:a16="http://schemas.microsoft.com/office/drawing/2014/main" id="{1BE55828-5E6B-46BB-8AC0-7C1408D5BB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35713" y="4427097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4471CE-F847-49DA-AA1A-5643966FD30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457" y="4272916"/>
            <a:ext cx="938300" cy="6888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DB7EB8E-FAE8-4D02-8BC4-91955CDE3B8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39412" y="4259527"/>
            <a:ext cx="938300" cy="688836"/>
          </a:xfrm>
          <a:prstGeom prst="rect">
            <a:avLst/>
          </a:prstGeom>
        </p:spPr>
      </p:pic>
      <p:sp>
        <p:nvSpPr>
          <p:cNvPr id="18" name="TextBox 17">
            <a:hlinkClick r:id="rId9" action="ppaction://hlinksldjump"/>
            <a:extLst>
              <a:ext uri="{FF2B5EF4-FFF2-40B4-BE49-F238E27FC236}">
                <a16:creationId xmlns:a16="http://schemas.microsoft.com/office/drawing/2014/main" id="{3DF738B4-88A7-4228-BA81-5B09037044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00541" y="4926360"/>
            <a:ext cx="30307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Comfort the classmate.</a:t>
            </a:r>
          </a:p>
        </p:txBody>
      </p:sp>
      <p:sp>
        <p:nvSpPr>
          <p:cNvPr id="19" name="TextBox 18">
            <a:hlinkClick r:id="rId10" action="ppaction://hlinksldjump"/>
            <a:extLst>
              <a:ext uri="{FF2B5EF4-FFF2-40B4-BE49-F238E27FC236}">
                <a16:creationId xmlns:a16="http://schemas.microsoft.com/office/drawing/2014/main" id="{FA23B7AC-8125-484D-8CC8-E107D76A85C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652139" y="4995576"/>
            <a:ext cx="30307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Ignore the classmate.</a:t>
            </a:r>
          </a:p>
        </p:txBody>
      </p:sp>
    </p:spTree>
    <p:extLst>
      <p:ext uri="{BB962C8B-B14F-4D97-AF65-F5344CB8AC3E}">
        <p14:creationId xmlns:p14="http://schemas.microsoft.com/office/powerpoint/2010/main" val="20590511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421433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hlinkClick r:id="rId4" action="ppaction://hlinksldjump"/>
            <a:extLst>
              <a:ext uri="{FF2B5EF4-FFF2-40B4-BE49-F238E27FC236}">
                <a16:creationId xmlns:a16="http://schemas.microsoft.com/office/drawing/2014/main" id="{87B4443B-948C-4464-ABB2-9857C3F7DDDD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38627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hlinkClick r:id="rId5" action="ppaction://hlinksldjump"/>
            <a:extLst>
              <a:ext uri="{FF2B5EF4-FFF2-40B4-BE49-F238E27FC236}">
                <a16:creationId xmlns:a16="http://schemas.microsoft.com/office/drawing/2014/main" id="{A0A95F88-556C-4CE7-9090-BEFC92E6C4C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  <p:pic>
        <p:nvPicPr>
          <p:cNvPr id="10" name="Picture 9">
            <a:hlinkClick r:id="rId7" action="ppaction://hlinksldjump"/>
            <a:extLst>
              <a:ext uri="{FF2B5EF4-FFF2-40B4-BE49-F238E27FC236}">
                <a16:creationId xmlns:a16="http://schemas.microsoft.com/office/drawing/2014/main" id="{EE6D3A66-AC89-4782-B8E3-9D5991D64ED2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207" y="15240"/>
            <a:ext cx="194479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05067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hlinkClick r:id="rId9" action="ppaction://hlinksldjump"/>
            <a:extLst>
              <a:ext uri="{FF2B5EF4-FFF2-40B4-BE49-F238E27FC236}">
                <a16:creationId xmlns:a16="http://schemas.microsoft.com/office/drawing/2014/main" id="{798B5FE0-D8BC-46FC-A7DF-B2CCD0FECA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81458" y="4434389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hlinkClick r:id="rId10" action="ppaction://hlinksldjump"/>
            <a:extLst>
              <a:ext uri="{FF2B5EF4-FFF2-40B4-BE49-F238E27FC236}">
                <a16:creationId xmlns:a16="http://schemas.microsoft.com/office/drawing/2014/main" id="{1BE55828-5E6B-46BB-8AC0-7C1408D5BB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35713" y="4427097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4471CE-F847-49DA-AA1A-5643966FD30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457" y="4272916"/>
            <a:ext cx="938300" cy="6888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DB7EB8E-FAE8-4D02-8BC4-91955CDE3B8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39412" y="4259527"/>
            <a:ext cx="938300" cy="688836"/>
          </a:xfrm>
          <a:prstGeom prst="rect">
            <a:avLst/>
          </a:prstGeom>
        </p:spPr>
      </p:pic>
      <p:sp>
        <p:nvSpPr>
          <p:cNvPr id="18" name="TextBox 17">
            <a:hlinkClick r:id="rId9" action="ppaction://hlinksldjump"/>
            <a:extLst>
              <a:ext uri="{FF2B5EF4-FFF2-40B4-BE49-F238E27FC236}">
                <a16:creationId xmlns:a16="http://schemas.microsoft.com/office/drawing/2014/main" id="{3DF738B4-88A7-4228-BA81-5B09037044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1120495" y="4933874"/>
            <a:ext cx="20061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Join in and talk.</a:t>
            </a:r>
          </a:p>
        </p:txBody>
      </p:sp>
      <p:sp>
        <p:nvSpPr>
          <p:cNvPr id="19" name="TextBox 18">
            <a:hlinkClick r:id="rId10" action="ppaction://hlinksldjump"/>
            <a:extLst>
              <a:ext uri="{FF2B5EF4-FFF2-40B4-BE49-F238E27FC236}">
                <a16:creationId xmlns:a16="http://schemas.microsoft.com/office/drawing/2014/main" id="{FA23B7AC-8125-484D-8CC8-E107D76A85C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928825" y="4961752"/>
            <a:ext cx="25337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Keep staying quiet.</a:t>
            </a:r>
          </a:p>
        </p:txBody>
      </p:sp>
    </p:spTree>
    <p:extLst>
      <p:ext uri="{BB962C8B-B14F-4D97-AF65-F5344CB8AC3E}">
        <p14:creationId xmlns:p14="http://schemas.microsoft.com/office/powerpoint/2010/main" val="378051747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hlinkClick r:id="rId4" action="ppaction://hlinksldjump"/>
            <a:extLst>
              <a:ext uri="{FF2B5EF4-FFF2-40B4-BE49-F238E27FC236}">
                <a16:creationId xmlns:a16="http://schemas.microsoft.com/office/drawing/2014/main" id="{7E991B16-D633-44F0-9D18-2458EC0260D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15459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hlinkClick r:id="rId5" action="ppaction://hlinksldjump"/>
            <a:extLst>
              <a:ext uri="{FF2B5EF4-FFF2-40B4-BE49-F238E27FC236}">
                <a16:creationId xmlns:a16="http://schemas.microsoft.com/office/drawing/2014/main" id="{FFB6C5BA-AE10-46FB-895C-32C5C6F8296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  <p:pic>
        <p:nvPicPr>
          <p:cNvPr id="11" name="Picture 10">
            <a:hlinkClick r:id="rId7" action="ppaction://hlinksldjump"/>
            <a:extLst>
              <a:ext uri="{FF2B5EF4-FFF2-40B4-BE49-F238E27FC236}">
                <a16:creationId xmlns:a16="http://schemas.microsoft.com/office/drawing/2014/main" id="{3444A789-D2B0-4269-B3AB-730FBA509D54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207" y="15240"/>
            <a:ext cx="194479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57666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hlinkClick r:id="rId9" action="ppaction://hlinksldjump"/>
            <a:extLst>
              <a:ext uri="{FF2B5EF4-FFF2-40B4-BE49-F238E27FC236}">
                <a16:creationId xmlns:a16="http://schemas.microsoft.com/office/drawing/2014/main" id="{798B5FE0-D8BC-46FC-A7DF-B2CCD0FECA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81458" y="4434389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hlinkClick r:id="rId10" action="ppaction://hlinksldjump"/>
            <a:extLst>
              <a:ext uri="{FF2B5EF4-FFF2-40B4-BE49-F238E27FC236}">
                <a16:creationId xmlns:a16="http://schemas.microsoft.com/office/drawing/2014/main" id="{1BE55828-5E6B-46BB-8AC0-7C1408D5BB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35713" y="4427097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4471CE-F847-49DA-AA1A-5643966FD30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457" y="4272916"/>
            <a:ext cx="938300" cy="6888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DB7EB8E-FAE8-4D02-8BC4-91955CDE3B8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39412" y="4259527"/>
            <a:ext cx="938300" cy="688836"/>
          </a:xfrm>
          <a:prstGeom prst="rect">
            <a:avLst/>
          </a:prstGeom>
        </p:spPr>
      </p:pic>
      <p:sp>
        <p:nvSpPr>
          <p:cNvPr id="18" name="TextBox 17">
            <a:hlinkClick r:id="rId9" action="ppaction://hlinksldjump"/>
            <a:extLst>
              <a:ext uri="{FF2B5EF4-FFF2-40B4-BE49-F238E27FC236}">
                <a16:creationId xmlns:a16="http://schemas.microsoft.com/office/drawing/2014/main" id="{3DF738B4-88A7-4228-BA81-5B09037044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00541" y="4926360"/>
            <a:ext cx="294447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Feed the dog after the show.</a:t>
            </a:r>
          </a:p>
        </p:txBody>
      </p:sp>
      <p:sp>
        <p:nvSpPr>
          <p:cNvPr id="19" name="TextBox 18">
            <a:hlinkClick r:id="rId10" action="ppaction://hlinksldjump"/>
            <a:extLst>
              <a:ext uri="{FF2B5EF4-FFF2-40B4-BE49-F238E27FC236}">
                <a16:creationId xmlns:a16="http://schemas.microsoft.com/office/drawing/2014/main" id="{FA23B7AC-8125-484D-8CC8-E107D76A85C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819287" y="4995576"/>
            <a:ext cx="28635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Feed the dog now.</a:t>
            </a:r>
          </a:p>
        </p:txBody>
      </p:sp>
    </p:spTree>
    <p:extLst>
      <p:ext uri="{BB962C8B-B14F-4D97-AF65-F5344CB8AC3E}">
        <p14:creationId xmlns:p14="http://schemas.microsoft.com/office/powerpoint/2010/main" val="411677296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hlinkClick r:id="rId4" action="ppaction://hlinksldjump"/>
            <a:extLst>
              <a:ext uri="{FF2B5EF4-FFF2-40B4-BE49-F238E27FC236}">
                <a16:creationId xmlns:a16="http://schemas.microsoft.com/office/drawing/2014/main" id="{A5CCE1C6-535F-4264-9712-3E66A046DA9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45887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hlinkClick r:id="rId5" action="ppaction://hlinksldjump"/>
            <a:extLst>
              <a:ext uri="{FF2B5EF4-FFF2-40B4-BE49-F238E27FC236}">
                <a16:creationId xmlns:a16="http://schemas.microsoft.com/office/drawing/2014/main" id="{A901515F-204C-4B5C-8437-3C249B26714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  <p:pic>
        <p:nvPicPr>
          <p:cNvPr id="13" name="Picture 12">
            <a:hlinkClick r:id="rId7" action="ppaction://hlinksldjump"/>
            <a:extLst>
              <a:ext uri="{FF2B5EF4-FFF2-40B4-BE49-F238E27FC236}">
                <a16:creationId xmlns:a16="http://schemas.microsoft.com/office/drawing/2014/main" id="{BE3E0BB5-5CF7-4534-8411-4CE45D71ED88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207" y="15240"/>
            <a:ext cx="194479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89786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hlinkClick r:id="rId9" action="ppaction://hlinksldjump"/>
            <a:extLst>
              <a:ext uri="{FF2B5EF4-FFF2-40B4-BE49-F238E27FC236}">
                <a16:creationId xmlns:a16="http://schemas.microsoft.com/office/drawing/2014/main" id="{798B5FE0-D8BC-46FC-A7DF-B2CCD0FECA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81458" y="4434389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hlinkClick r:id="rId10" action="ppaction://hlinksldjump"/>
            <a:extLst>
              <a:ext uri="{FF2B5EF4-FFF2-40B4-BE49-F238E27FC236}">
                <a16:creationId xmlns:a16="http://schemas.microsoft.com/office/drawing/2014/main" id="{1BE55828-5E6B-46BB-8AC0-7C1408D5BB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35713" y="4427097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4471CE-F847-49DA-AA1A-5643966FD30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457" y="4272916"/>
            <a:ext cx="938300" cy="6888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DB7EB8E-FAE8-4D02-8BC4-91955CDE3B8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39412" y="4259527"/>
            <a:ext cx="938300" cy="688836"/>
          </a:xfrm>
          <a:prstGeom prst="rect">
            <a:avLst/>
          </a:prstGeom>
        </p:spPr>
      </p:pic>
      <p:sp>
        <p:nvSpPr>
          <p:cNvPr id="18" name="TextBox 17">
            <a:hlinkClick r:id="rId9" action="ppaction://hlinksldjump"/>
            <a:extLst>
              <a:ext uri="{FF2B5EF4-FFF2-40B4-BE49-F238E27FC236}">
                <a16:creationId xmlns:a16="http://schemas.microsoft.com/office/drawing/2014/main" id="{3DF738B4-88A7-4228-BA81-5B09037044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21708" y="5013492"/>
            <a:ext cx="26868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KASunshineNotebook" pitchFamily="2" charset="0"/>
                <a:ea typeface="KAFirstGrade" panose="02000603000000000000" pitchFamily="2" charset="0"/>
              </a:rPr>
              <a:t>Eat the junk food.</a:t>
            </a:r>
          </a:p>
        </p:txBody>
      </p:sp>
      <p:sp>
        <p:nvSpPr>
          <p:cNvPr id="19" name="TextBox 18">
            <a:hlinkClick r:id="rId10" action="ppaction://hlinksldjump"/>
            <a:extLst>
              <a:ext uri="{FF2B5EF4-FFF2-40B4-BE49-F238E27FC236}">
                <a16:creationId xmlns:a16="http://schemas.microsoft.com/office/drawing/2014/main" id="{FA23B7AC-8125-484D-8CC8-E107D76A85C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852102" y="5021928"/>
            <a:ext cx="27937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KASunshineNotebook" pitchFamily="2" charset="0"/>
                <a:ea typeface="KAFirstGrade" panose="02000603000000000000" pitchFamily="2" charset="0"/>
              </a:rPr>
              <a:t>Exercise.</a:t>
            </a:r>
          </a:p>
        </p:txBody>
      </p:sp>
    </p:spTree>
    <p:extLst>
      <p:ext uri="{BB962C8B-B14F-4D97-AF65-F5344CB8AC3E}">
        <p14:creationId xmlns:p14="http://schemas.microsoft.com/office/powerpoint/2010/main" val="83408250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hlinkClick r:id="rId4" action="ppaction://hlinksldjump"/>
            <a:extLst>
              <a:ext uri="{FF2B5EF4-FFF2-40B4-BE49-F238E27FC236}">
                <a16:creationId xmlns:a16="http://schemas.microsoft.com/office/drawing/2014/main" id="{E0DE530D-26E4-4A3C-AB0E-CF01FD0D272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06562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628218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hlinkClick r:id="rId5" action="ppaction://hlinksldjump"/>
            <a:extLst>
              <a:ext uri="{FF2B5EF4-FFF2-40B4-BE49-F238E27FC236}">
                <a16:creationId xmlns:a16="http://schemas.microsoft.com/office/drawing/2014/main" id="{F6C6CC59-FB46-4A74-9436-1DCED68FE3D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  <p:pic>
        <p:nvPicPr>
          <p:cNvPr id="11" name="Picture 10">
            <a:hlinkClick r:id="rId7" action="ppaction://hlinksldjump"/>
            <a:extLst>
              <a:ext uri="{FF2B5EF4-FFF2-40B4-BE49-F238E27FC236}">
                <a16:creationId xmlns:a16="http://schemas.microsoft.com/office/drawing/2014/main" id="{DDB8B305-BCE1-437E-819B-A40AE922661D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207" y="15240"/>
            <a:ext cx="194479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361525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hlinkClick r:id="rId9" action="ppaction://hlinksldjump"/>
            <a:extLst>
              <a:ext uri="{FF2B5EF4-FFF2-40B4-BE49-F238E27FC236}">
                <a16:creationId xmlns:a16="http://schemas.microsoft.com/office/drawing/2014/main" id="{798B5FE0-D8BC-46FC-A7DF-B2CCD0FECA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81458" y="4434389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hlinkClick r:id="rId10" action="ppaction://hlinksldjump"/>
            <a:extLst>
              <a:ext uri="{FF2B5EF4-FFF2-40B4-BE49-F238E27FC236}">
                <a16:creationId xmlns:a16="http://schemas.microsoft.com/office/drawing/2014/main" id="{1BE55828-5E6B-46BB-8AC0-7C1408D5BB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35713" y="4427097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4471CE-F847-49DA-AA1A-5643966FD30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457" y="4272916"/>
            <a:ext cx="938300" cy="6888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DB7EB8E-FAE8-4D02-8BC4-91955CDE3B8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39412" y="4259527"/>
            <a:ext cx="938300" cy="688836"/>
          </a:xfrm>
          <a:prstGeom prst="rect">
            <a:avLst/>
          </a:prstGeom>
        </p:spPr>
      </p:pic>
      <p:sp>
        <p:nvSpPr>
          <p:cNvPr id="18" name="TextBox 17">
            <a:hlinkClick r:id="rId9" action="ppaction://hlinksldjump"/>
            <a:extLst>
              <a:ext uri="{FF2B5EF4-FFF2-40B4-BE49-F238E27FC236}">
                <a16:creationId xmlns:a16="http://schemas.microsoft.com/office/drawing/2014/main" id="{3DF738B4-88A7-4228-BA81-5B09037044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00541" y="4926360"/>
            <a:ext cx="282632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Play and take care of the cat.</a:t>
            </a:r>
          </a:p>
        </p:txBody>
      </p:sp>
      <p:sp>
        <p:nvSpPr>
          <p:cNvPr id="19" name="TextBox 18">
            <a:hlinkClick r:id="rId10" action="ppaction://hlinksldjump"/>
            <a:extLst>
              <a:ext uri="{FF2B5EF4-FFF2-40B4-BE49-F238E27FC236}">
                <a16:creationId xmlns:a16="http://schemas.microsoft.com/office/drawing/2014/main" id="{FA23B7AC-8125-484D-8CC8-E107D76A85C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864465" y="4977251"/>
            <a:ext cx="27348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Put it off till later.</a:t>
            </a:r>
          </a:p>
        </p:txBody>
      </p:sp>
    </p:spTree>
    <p:extLst>
      <p:ext uri="{BB962C8B-B14F-4D97-AF65-F5344CB8AC3E}">
        <p14:creationId xmlns:p14="http://schemas.microsoft.com/office/powerpoint/2010/main" val="319752033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hlinkClick r:id="rId4" action="ppaction://hlinksldjump"/>
            <a:extLst>
              <a:ext uri="{FF2B5EF4-FFF2-40B4-BE49-F238E27FC236}">
                <a16:creationId xmlns:a16="http://schemas.microsoft.com/office/drawing/2014/main" id="{A244CBFC-8230-4F50-BF2C-AAC776A57D5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10033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hlinkClick r:id="rId5" action="ppaction://hlinksldjump"/>
            <a:extLst>
              <a:ext uri="{FF2B5EF4-FFF2-40B4-BE49-F238E27FC236}">
                <a16:creationId xmlns:a16="http://schemas.microsoft.com/office/drawing/2014/main" id="{A6E54916-8F57-40A2-8FD7-8BE795AE136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  <p:pic>
        <p:nvPicPr>
          <p:cNvPr id="9" name="Picture 8">
            <a:hlinkClick r:id="rId7" action="ppaction://hlinksldjump"/>
            <a:extLst>
              <a:ext uri="{FF2B5EF4-FFF2-40B4-BE49-F238E27FC236}">
                <a16:creationId xmlns:a16="http://schemas.microsoft.com/office/drawing/2014/main" id="{E98A31D9-30EF-4045-994A-E71147A77272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207" y="15240"/>
            <a:ext cx="194479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732602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hlinkClick r:id="rId9" action="ppaction://hlinksldjump"/>
            <a:extLst>
              <a:ext uri="{FF2B5EF4-FFF2-40B4-BE49-F238E27FC236}">
                <a16:creationId xmlns:a16="http://schemas.microsoft.com/office/drawing/2014/main" id="{798B5FE0-D8BC-46FC-A7DF-B2CCD0FECA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81458" y="4434389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hlinkClick r:id="rId10" action="ppaction://hlinksldjump"/>
            <a:extLst>
              <a:ext uri="{FF2B5EF4-FFF2-40B4-BE49-F238E27FC236}">
                <a16:creationId xmlns:a16="http://schemas.microsoft.com/office/drawing/2014/main" id="{1BE55828-5E6B-46BB-8AC0-7C1408D5BB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35713" y="4427097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4471CE-F847-49DA-AA1A-5643966FD30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457" y="4272916"/>
            <a:ext cx="938300" cy="6888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DB7EB8E-FAE8-4D02-8BC4-91955CDE3B8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39412" y="4259527"/>
            <a:ext cx="938300" cy="688836"/>
          </a:xfrm>
          <a:prstGeom prst="rect">
            <a:avLst/>
          </a:prstGeom>
        </p:spPr>
      </p:pic>
      <p:sp>
        <p:nvSpPr>
          <p:cNvPr id="18" name="TextBox 17">
            <a:hlinkClick r:id="rId9" action="ppaction://hlinksldjump"/>
            <a:extLst>
              <a:ext uri="{FF2B5EF4-FFF2-40B4-BE49-F238E27FC236}">
                <a16:creationId xmlns:a16="http://schemas.microsoft.com/office/drawing/2014/main" id="{3DF738B4-88A7-4228-BA81-5B09037044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00541" y="4926360"/>
            <a:ext cx="30307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Keep the car for yourself.</a:t>
            </a:r>
          </a:p>
        </p:txBody>
      </p:sp>
      <p:sp>
        <p:nvSpPr>
          <p:cNvPr id="19" name="TextBox 18">
            <a:hlinkClick r:id="rId10" action="ppaction://hlinksldjump"/>
            <a:extLst>
              <a:ext uri="{FF2B5EF4-FFF2-40B4-BE49-F238E27FC236}">
                <a16:creationId xmlns:a16="http://schemas.microsoft.com/office/drawing/2014/main" id="{FA23B7AC-8125-484D-8CC8-E107D76A85C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671920" y="4886109"/>
            <a:ext cx="30307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Give your classmate the car.</a:t>
            </a:r>
          </a:p>
        </p:txBody>
      </p:sp>
    </p:spTree>
    <p:extLst>
      <p:ext uri="{BB962C8B-B14F-4D97-AF65-F5344CB8AC3E}">
        <p14:creationId xmlns:p14="http://schemas.microsoft.com/office/powerpoint/2010/main" val="37252190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hlinkClick r:id="rId4" action="ppaction://hlinksldjump"/>
            <a:extLst>
              <a:ext uri="{FF2B5EF4-FFF2-40B4-BE49-F238E27FC236}">
                <a16:creationId xmlns:a16="http://schemas.microsoft.com/office/drawing/2014/main" id="{58CDA22D-D20A-462E-A240-CD59F4F898C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057832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hlinkClick r:id="rId5" action="ppaction://hlinksldjump"/>
            <a:extLst>
              <a:ext uri="{FF2B5EF4-FFF2-40B4-BE49-F238E27FC236}">
                <a16:creationId xmlns:a16="http://schemas.microsoft.com/office/drawing/2014/main" id="{39D3E137-BF06-40ED-895D-5D1B6F0636A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  <p:pic>
        <p:nvPicPr>
          <p:cNvPr id="11" name="Picture 10">
            <a:hlinkClick r:id="rId7" action="ppaction://hlinksldjump"/>
            <a:extLst>
              <a:ext uri="{FF2B5EF4-FFF2-40B4-BE49-F238E27FC236}">
                <a16:creationId xmlns:a16="http://schemas.microsoft.com/office/drawing/2014/main" id="{617EF0A1-1B16-4A7F-94CA-C37C671F5F2E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207" y="15240"/>
            <a:ext cx="194479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079359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hlinkClick r:id="rId9" action="ppaction://hlinksldjump"/>
            <a:extLst>
              <a:ext uri="{FF2B5EF4-FFF2-40B4-BE49-F238E27FC236}">
                <a16:creationId xmlns:a16="http://schemas.microsoft.com/office/drawing/2014/main" id="{798B5FE0-D8BC-46FC-A7DF-B2CCD0FECA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81458" y="4434389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hlinkClick r:id="rId10" action="ppaction://hlinksldjump"/>
            <a:extLst>
              <a:ext uri="{FF2B5EF4-FFF2-40B4-BE49-F238E27FC236}">
                <a16:creationId xmlns:a16="http://schemas.microsoft.com/office/drawing/2014/main" id="{1BE55828-5E6B-46BB-8AC0-7C1408D5BB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35713" y="4427097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4471CE-F847-49DA-AA1A-5643966FD30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457" y="4272916"/>
            <a:ext cx="938300" cy="6888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DB7EB8E-FAE8-4D02-8BC4-91955CDE3B8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39412" y="4259527"/>
            <a:ext cx="938300" cy="688836"/>
          </a:xfrm>
          <a:prstGeom prst="rect">
            <a:avLst/>
          </a:prstGeom>
        </p:spPr>
      </p:pic>
      <p:sp>
        <p:nvSpPr>
          <p:cNvPr id="18" name="TextBox 17">
            <a:hlinkClick r:id="rId9" action="ppaction://hlinksldjump"/>
            <a:extLst>
              <a:ext uri="{FF2B5EF4-FFF2-40B4-BE49-F238E27FC236}">
                <a16:creationId xmlns:a16="http://schemas.microsoft.com/office/drawing/2014/main" id="{3DF738B4-88A7-4228-BA81-5B09037044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00541" y="4926360"/>
            <a:ext cx="30307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Put on the sunscreen.</a:t>
            </a:r>
          </a:p>
        </p:txBody>
      </p:sp>
      <p:sp>
        <p:nvSpPr>
          <p:cNvPr id="19" name="TextBox 18">
            <a:hlinkClick r:id="rId10" action="ppaction://hlinksldjump"/>
            <a:extLst>
              <a:ext uri="{FF2B5EF4-FFF2-40B4-BE49-F238E27FC236}">
                <a16:creationId xmlns:a16="http://schemas.microsoft.com/office/drawing/2014/main" id="{FA23B7AC-8125-484D-8CC8-E107D76A85C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735713" y="4554383"/>
            <a:ext cx="291067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KASunshineNotebook" pitchFamily="2" charset="0"/>
                <a:ea typeface="KAFirstGrade" panose="02000603000000000000" pitchFamily="2" charset="0"/>
              </a:rPr>
              <a:t>Don’t put the sunscreen on and just try to stay out of the sun.</a:t>
            </a:r>
          </a:p>
        </p:txBody>
      </p:sp>
    </p:spTree>
    <p:extLst>
      <p:ext uri="{BB962C8B-B14F-4D97-AF65-F5344CB8AC3E}">
        <p14:creationId xmlns:p14="http://schemas.microsoft.com/office/powerpoint/2010/main" val="3063071547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hlinkClick r:id="rId4" action="ppaction://hlinksldjump"/>
            <a:extLst>
              <a:ext uri="{FF2B5EF4-FFF2-40B4-BE49-F238E27FC236}">
                <a16:creationId xmlns:a16="http://schemas.microsoft.com/office/drawing/2014/main" id="{1FDE52D1-AA6D-42E8-81B5-8061A2F2D98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57062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hlinkClick r:id="rId5" action="ppaction://hlinksldjump"/>
            <a:extLst>
              <a:ext uri="{FF2B5EF4-FFF2-40B4-BE49-F238E27FC236}">
                <a16:creationId xmlns:a16="http://schemas.microsoft.com/office/drawing/2014/main" id="{C0225FFE-D48E-4A08-AAEB-136035DABEC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  <p:pic>
        <p:nvPicPr>
          <p:cNvPr id="10" name="Picture 9">
            <a:hlinkClick r:id="rId7" action="ppaction://hlinksldjump"/>
            <a:extLst>
              <a:ext uri="{FF2B5EF4-FFF2-40B4-BE49-F238E27FC236}">
                <a16:creationId xmlns:a16="http://schemas.microsoft.com/office/drawing/2014/main" id="{7A6F2E07-DE0C-4B6D-8CB6-D0F415464D08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207" y="15240"/>
            <a:ext cx="194479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31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3708159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hlinkClick r:id="rId9" action="ppaction://hlinksldjump"/>
            <a:extLst>
              <a:ext uri="{FF2B5EF4-FFF2-40B4-BE49-F238E27FC236}">
                <a16:creationId xmlns:a16="http://schemas.microsoft.com/office/drawing/2014/main" id="{798B5FE0-D8BC-46FC-A7DF-B2CCD0FECA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81458" y="4434389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hlinkClick r:id="rId10" action="ppaction://hlinksldjump"/>
            <a:extLst>
              <a:ext uri="{FF2B5EF4-FFF2-40B4-BE49-F238E27FC236}">
                <a16:creationId xmlns:a16="http://schemas.microsoft.com/office/drawing/2014/main" id="{1BE55828-5E6B-46BB-8AC0-7C1408D5BB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35713" y="4427097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4471CE-F847-49DA-AA1A-5643966FD30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457" y="4272916"/>
            <a:ext cx="938300" cy="6888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DB7EB8E-FAE8-4D02-8BC4-91955CDE3B8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39412" y="4259527"/>
            <a:ext cx="938300" cy="688836"/>
          </a:xfrm>
          <a:prstGeom prst="rect">
            <a:avLst/>
          </a:prstGeom>
        </p:spPr>
      </p:pic>
      <p:sp>
        <p:nvSpPr>
          <p:cNvPr id="18" name="TextBox 17">
            <a:hlinkClick r:id="rId9" action="ppaction://hlinksldjump"/>
            <a:extLst>
              <a:ext uri="{FF2B5EF4-FFF2-40B4-BE49-F238E27FC236}">
                <a16:creationId xmlns:a16="http://schemas.microsoft.com/office/drawing/2014/main" id="{3DF738B4-88A7-4228-BA81-5B09037044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00541" y="4926360"/>
            <a:ext cx="30307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Watch the scary movie.</a:t>
            </a:r>
          </a:p>
        </p:txBody>
      </p:sp>
      <p:sp>
        <p:nvSpPr>
          <p:cNvPr id="19" name="TextBox 18">
            <a:hlinkClick r:id="rId10" action="ppaction://hlinksldjump"/>
            <a:extLst>
              <a:ext uri="{FF2B5EF4-FFF2-40B4-BE49-F238E27FC236}">
                <a16:creationId xmlns:a16="http://schemas.microsoft.com/office/drawing/2014/main" id="{FA23B7AC-8125-484D-8CC8-E107D76A85C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688595" y="4961752"/>
            <a:ext cx="30307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KASunshineNotebook" pitchFamily="2" charset="0"/>
                <a:ea typeface="KAFirstGrade" panose="02000603000000000000" pitchFamily="2" charset="0"/>
              </a:rPr>
              <a:t>Suggest to watch a funny movie instead.</a:t>
            </a:r>
          </a:p>
        </p:txBody>
      </p:sp>
    </p:spTree>
    <p:extLst>
      <p:ext uri="{BB962C8B-B14F-4D97-AF65-F5344CB8AC3E}">
        <p14:creationId xmlns:p14="http://schemas.microsoft.com/office/powerpoint/2010/main" val="4031567828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hlinkClick r:id="rId4" action="ppaction://hlinksldjump"/>
            <a:extLst>
              <a:ext uri="{FF2B5EF4-FFF2-40B4-BE49-F238E27FC236}">
                <a16:creationId xmlns:a16="http://schemas.microsoft.com/office/drawing/2014/main" id="{10EA78C4-F593-4C97-BF17-959EC0D3C3AA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766824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hlinkClick r:id="rId5" action="ppaction://hlinksldjump"/>
            <a:extLst>
              <a:ext uri="{FF2B5EF4-FFF2-40B4-BE49-F238E27FC236}">
                <a16:creationId xmlns:a16="http://schemas.microsoft.com/office/drawing/2014/main" id="{8C2A2173-2051-43EE-B99A-EBE7BB437C2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  <p:pic>
        <p:nvPicPr>
          <p:cNvPr id="9" name="Picture 8">
            <a:hlinkClick r:id="rId7" action="ppaction://hlinksldjump"/>
            <a:extLst>
              <a:ext uri="{FF2B5EF4-FFF2-40B4-BE49-F238E27FC236}">
                <a16:creationId xmlns:a16="http://schemas.microsoft.com/office/drawing/2014/main" id="{4F22ACD4-E72C-476E-B339-93251E4AB6CC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207" y="15240"/>
            <a:ext cx="194479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81845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hlinkClick r:id="rId9" action="ppaction://hlinksldjump"/>
            <a:extLst>
              <a:ext uri="{FF2B5EF4-FFF2-40B4-BE49-F238E27FC236}">
                <a16:creationId xmlns:a16="http://schemas.microsoft.com/office/drawing/2014/main" id="{798B5FE0-D8BC-46FC-A7DF-B2CCD0FECA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81458" y="4434389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hlinkClick r:id="rId10" action="ppaction://hlinksldjump"/>
            <a:extLst>
              <a:ext uri="{FF2B5EF4-FFF2-40B4-BE49-F238E27FC236}">
                <a16:creationId xmlns:a16="http://schemas.microsoft.com/office/drawing/2014/main" id="{1BE55828-5E6B-46BB-8AC0-7C1408D5BB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35713" y="4427097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4471CE-F847-49DA-AA1A-5643966FD30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457" y="4272916"/>
            <a:ext cx="938300" cy="6888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DB7EB8E-FAE8-4D02-8BC4-91955CDE3B8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39412" y="4259527"/>
            <a:ext cx="938300" cy="688836"/>
          </a:xfrm>
          <a:prstGeom prst="rect">
            <a:avLst/>
          </a:prstGeom>
        </p:spPr>
      </p:pic>
      <p:sp>
        <p:nvSpPr>
          <p:cNvPr id="18" name="TextBox 17">
            <a:hlinkClick r:id="rId9" action="ppaction://hlinksldjump"/>
            <a:extLst>
              <a:ext uri="{FF2B5EF4-FFF2-40B4-BE49-F238E27FC236}">
                <a16:creationId xmlns:a16="http://schemas.microsoft.com/office/drawing/2014/main" id="{3DF738B4-88A7-4228-BA81-5B09037044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746868" y="4923715"/>
            <a:ext cx="259566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Brush your teeth.</a:t>
            </a:r>
          </a:p>
        </p:txBody>
      </p:sp>
      <p:sp>
        <p:nvSpPr>
          <p:cNvPr id="19" name="TextBox 18">
            <a:hlinkClick r:id="rId10" action="ppaction://hlinksldjump"/>
            <a:extLst>
              <a:ext uri="{FF2B5EF4-FFF2-40B4-BE49-F238E27FC236}">
                <a16:creationId xmlns:a16="http://schemas.microsoft.com/office/drawing/2014/main" id="{FA23B7AC-8125-484D-8CC8-E107D76A85C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652139" y="4995576"/>
            <a:ext cx="30307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Don’t brush, it will be fine.</a:t>
            </a:r>
          </a:p>
        </p:txBody>
      </p:sp>
    </p:spTree>
    <p:extLst>
      <p:ext uri="{BB962C8B-B14F-4D97-AF65-F5344CB8AC3E}">
        <p14:creationId xmlns:p14="http://schemas.microsoft.com/office/powerpoint/2010/main" val="4023718217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hlinkClick r:id="rId4" action="ppaction://hlinksldjump"/>
            <a:extLst>
              <a:ext uri="{FF2B5EF4-FFF2-40B4-BE49-F238E27FC236}">
                <a16:creationId xmlns:a16="http://schemas.microsoft.com/office/drawing/2014/main" id="{C1DF75C1-282E-4FC1-8BCE-AAA92C038A1D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0192768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hlinkClick r:id="rId5" action="ppaction://hlinksldjump"/>
            <a:extLst>
              <a:ext uri="{FF2B5EF4-FFF2-40B4-BE49-F238E27FC236}">
                <a16:creationId xmlns:a16="http://schemas.microsoft.com/office/drawing/2014/main" id="{1C7214FE-4D40-4252-AF68-6B2C4E9853A7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  <p:pic>
        <p:nvPicPr>
          <p:cNvPr id="9" name="Picture 8">
            <a:hlinkClick r:id="rId7" action="ppaction://hlinksldjump"/>
            <a:extLst>
              <a:ext uri="{FF2B5EF4-FFF2-40B4-BE49-F238E27FC236}">
                <a16:creationId xmlns:a16="http://schemas.microsoft.com/office/drawing/2014/main" id="{9FE6CD91-C36A-4395-AAA0-C1024480E7ED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207" y="15240"/>
            <a:ext cx="194479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918294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hlinkClick r:id="rId9" action="ppaction://hlinksldjump"/>
            <a:extLst>
              <a:ext uri="{FF2B5EF4-FFF2-40B4-BE49-F238E27FC236}">
                <a16:creationId xmlns:a16="http://schemas.microsoft.com/office/drawing/2014/main" id="{798B5FE0-D8BC-46FC-A7DF-B2CCD0FECA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81458" y="4434389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hlinkClick r:id="rId10" action="ppaction://hlinksldjump"/>
            <a:extLst>
              <a:ext uri="{FF2B5EF4-FFF2-40B4-BE49-F238E27FC236}">
                <a16:creationId xmlns:a16="http://schemas.microsoft.com/office/drawing/2014/main" id="{1BE55828-5E6B-46BB-8AC0-7C1408D5BB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35713" y="4427097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4471CE-F847-49DA-AA1A-5643966FD30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457" y="4272916"/>
            <a:ext cx="938300" cy="6888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DB7EB8E-FAE8-4D02-8BC4-91955CDE3B8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39412" y="4259527"/>
            <a:ext cx="938300" cy="688836"/>
          </a:xfrm>
          <a:prstGeom prst="rect">
            <a:avLst/>
          </a:prstGeom>
        </p:spPr>
      </p:pic>
      <p:sp>
        <p:nvSpPr>
          <p:cNvPr id="18" name="TextBox 17">
            <a:hlinkClick r:id="rId9" action="ppaction://hlinksldjump"/>
            <a:extLst>
              <a:ext uri="{FF2B5EF4-FFF2-40B4-BE49-F238E27FC236}">
                <a16:creationId xmlns:a16="http://schemas.microsoft.com/office/drawing/2014/main" id="{3DF738B4-88A7-4228-BA81-5B09037044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21708" y="5013492"/>
            <a:ext cx="26868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KASunshineNotebook" pitchFamily="2" charset="0"/>
                <a:ea typeface="KAFirstGrade" panose="02000603000000000000" pitchFamily="2" charset="0"/>
              </a:rPr>
              <a:t>Eat the healthy lunch.</a:t>
            </a:r>
          </a:p>
        </p:txBody>
      </p:sp>
      <p:sp>
        <p:nvSpPr>
          <p:cNvPr id="19" name="TextBox 18">
            <a:hlinkClick r:id="rId10" action="ppaction://hlinksldjump"/>
            <a:extLst>
              <a:ext uri="{FF2B5EF4-FFF2-40B4-BE49-F238E27FC236}">
                <a16:creationId xmlns:a16="http://schemas.microsoft.com/office/drawing/2014/main" id="{FA23B7AC-8125-484D-8CC8-E107D76A85C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852102" y="5021928"/>
            <a:ext cx="27471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KASunshineNotebook" pitchFamily="2" charset="0"/>
                <a:ea typeface="KAFirstGrade" panose="02000603000000000000" pitchFamily="2" charset="0"/>
              </a:rPr>
              <a:t>Grab some cookies.</a:t>
            </a:r>
          </a:p>
        </p:txBody>
      </p:sp>
    </p:spTree>
    <p:extLst>
      <p:ext uri="{BB962C8B-B14F-4D97-AF65-F5344CB8AC3E}">
        <p14:creationId xmlns:p14="http://schemas.microsoft.com/office/powerpoint/2010/main" val="1190795015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hlinkClick r:id="rId4" action="ppaction://hlinksldjump"/>
            <a:extLst>
              <a:ext uri="{FF2B5EF4-FFF2-40B4-BE49-F238E27FC236}">
                <a16:creationId xmlns:a16="http://schemas.microsoft.com/office/drawing/2014/main" id="{E0DE530D-26E4-4A3C-AB0E-CF01FD0D272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476272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hlinkClick r:id="rId5" action="ppaction://hlinksldjump"/>
            <a:extLst>
              <a:ext uri="{FF2B5EF4-FFF2-40B4-BE49-F238E27FC236}">
                <a16:creationId xmlns:a16="http://schemas.microsoft.com/office/drawing/2014/main" id="{F6C6CC59-FB46-4A74-9436-1DCED68FE3D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  <p:pic>
        <p:nvPicPr>
          <p:cNvPr id="11" name="Picture 10">
            <a:hlinkClick r:id="rId7" action="ppaction://hlinksldjump"/>
            <a:extLst>
              <a:ext uri="{FF2B5EF4-FFF2-40B4-BE49-F238E27FC236}">
                <a16:creationId xmlns:a16="http://schemas.microsoft.com/office/drawing/2014/main" id="{DDB8B305-BCE1-437E-819B-A40AE922661D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207" y="15240"/>
            <a:ext cx="194479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74810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hlinkClick r:id="rId9" action="ppaction://hlinksldjump"/>
            <a:extLst>
              <a:ext uri="{FF2B5EF4-FFF2-40B4-BE49-F238E27FC236}">
                <a16:creationId xmlns:a16="http://schemas.microsoft.com/office/drawing/2014/main" id="{798B5FE0-D8BC-46FC-A7DF-B2CCD0FECA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81458" y="4434389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hlinkClick r:id="rId10" action="ppaction://hlinksldjump"/>
            <a:extLst>
              <a:ext uri="{FF2B5EF4-FFF2-40B4-BE49-F238E27FC236}">
                <a16:creationId xmlns:a16="http://schemas.microsoft.com/office/drawing/2014/main" id="{1BE55828-5E6B-46BB-8AC0-7C1408D5BB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35713" y="4427097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4471CE-F847-49DA-AA1A-5643966FD30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457" y="4272916"/>
            <a:ext cx="938300" cy="6888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DB7EB8E-FAE8-4D02-8BC4-91955CDE3B8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39412" y="4259527"/>
            <a:ext cx="938300" cy="688836"/>
          </a:xfrm>
          <a:prstGeom prst="rect">
            <a:avLst/>
          </a:prstGeom>
        </p:spPr>
      </p:pic>
      <p:sp>
        <p:nvSpPr>
          <p:cNvPr id="18" name="TextBox 17">
            <a:hlinkClick r:id="rId9" action="ppaction://hlinksldjump"/>
            <a:extLst>
              <a:ext uri="{FF2B5EF4-FFF2-40B4-BE49-F238E27FC236}">
                <a16:creationId xmlns:a16="http://schemas.microsoft.com/office/drawing/2014/main" id="{3DF738B4-88A7-4228-BA81-5B09037044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600541" y="4926360"/>
            <a:ext cx="30307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Stick to the plan to do it together. </a:t>
            </a:r>
          </a:p>
        </p:txBody>
      </p:sp>
      <p:sp>
        <p:nvSpPr>
          <p:cNvPr id="19" name="TextBox 18">
            <a:hlinkClick r:id="rId10" action="ppaction://hlinksldjump"/>
            <a:extLst>
              <a:ext uri="{FF2B5EF4-FFF2-40B4-BE49-F238E27FC236}">
                <a16:creationId xmlns:a16="http://schemas.microsoft.com/office/drawing/2014/main" id="{FA23B7AC-8125-484D-8CC8-E107D76A85C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652139" y="4995576"/>
            <a:ext cx="30307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latin typeface="KASunshineNotebook" pitchFamily="2" charset="0"/>
                <a:ea typeface="KAFirstGrade" panose="02000603000000000000" pitchFamily="2" charset="0"/>
              </a:rPr>
              <a:t>Make the lemonade stand without her.</a:t>
            </a:r>
          </a:p>
        </p:txBody>
      </p:sp>
    </p:spTree>
    <p:extLst>
      <p:ext uri="{BB962C8B-B14F-4D97-AF65-F5344CB8AC3E}">
        <p14:creationId xmlns:p14="http://schemas.microsoft.com/office/powerpoint/2010/main" val="35602481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0309737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hlinkClick r:id="rId4" action="ppaction://hlinksldjump"/>
            <a:extLst>
              <a:ext uri="{FF2B5EF4-FFF2-40B4-BE49-F238E27FC236}">
                <a16:creationId xmlns:a16="http://schemas.microsoft.com/office/drawing/2014/main" id="{093B18BB-8C00-4A9E-9CC1-3D241C25B947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624209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hlinkClick r:id="rId5" action="ppaction://hlinksldjump"/>
            <a:extLst>
              <a:ext uri="{FF2B5EF4-FFF2-40B4-BE49-F238E27FC236}">
                <a16:creationId xmlns:a16="http://schemas.microsoft.com/office/drawing/2014/main" id="{399B8AF3-A7EE-4C8B-8513-624EFCCA937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  <p:pic>
        <p:nvPicPr>
          <p:cNvPr id="9" name="Picture 8">
            <a:hlinkClick r:id="rId7" action="ppaction://hlinksldjump"/>
            <a:extLst>
              <a:ext uri="{FF2B5EF4-FFF2-40B4-BE49-F238E27FC236}">
                <a16:creationId xmlns:a16="http://schemas.microsoft.com/office/drawing/2014/main" id="{5F62D57B-8CBF-4857-85D8-26D580E5554D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207" y="15240"/>
            <a:ext cx="194479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6209384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hlinkClick r:id="rId9" action="ppaction://hlinksldjump"/>
            <a:extLst>
              <a:ext uri="{FF2B5EF4-FFF2-40B4-BE49-F238E27FC236}">
                <a16:creationId xmlns:a16="http://schemas.microsoft.com/office/drawing/2014/main" id="{798B5FE0-D8BC-46FC-A7DF-B2CCD0FECA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81458" y="4434389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hlinkClick r:id="rId10" action="ppaction://hlinksldjump"/>
            <a:extLst>
              <a:ext uri="{FF2B5EF4-FFF2-40B4-BE49-F238E27FC236}">
                <a16:creationId xmlns:a16="http://schemas.microsoft.com/office/drawing/2014/main" id="{1BE55828-5E6B-46BB-8AC0-7C1408D5BB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35713" y="4427097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4471CE-F847-49DA-AA1A-5643966FD30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457" y="4272916"/>
            <a:ext cx="938300" cy="6888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DB7EB8E-FAE8-4D02-8BC4-91955CDE3B8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39412" y="4259527"/>
            <a:ext cx="938300" cy="688836"/>
          </a:xfrm>
          <a:prstGeom prst="rect">
            <a:avLst/>
          </a:prstGeom>
        </p:spPr>
      </p:pic>
      <p:sp>
        <p:nvSpPr>
          <p:cNvPr id="18" name="TextBox 17">
            <a:hlinkClick r:id="rId9" action="ppaction://hlinksldjump"/>
            <a:extLst>
              <a:ext uri="{FF2B5EF4-FFF2-40B4-BE49-F238E27FC236}">
                <a16:creationId xmlns:a16="http://schemas.microsoft.com/office/drawing/2014/main" id="{3DF738B4-88A7-4228-BA81-5B09037044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21708" y="5013492"/>
            <a:ext cx="26868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KASunshineNotebook" pitchFamily="2" charset="0"/>
                <a:ea typeface="KAFirstGrade" panose="02000603000000000000" pitchFamily="2" charset="0"/>
              </a:rPr>
              <a:t>Keep the library book.</a:t>
            </a:r>
          </a:p>
        </p:txBody>
      </p:sp>
      <p:sp>
        <p:nvSpPr>
          <p:cNvPr id="19" name="TextBox 18">
            <a:hlinkClick r:id="rId10" action="ppaction://hlinksldjump"/>
            <a:extLst>
              <a:ext uri="{FF2B5EF4-FFF2-40B4-BE49-F238E27FC236}">
                <a16:creationId xmlns:a16="http://schemas.microsoft.com/office/drawing/2014/main" id="{FA23B7AC-8125-484D-8CC8-E107D76A85C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852102" y="5021928"/>
            <a:ext cx="27937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KASunshineNotebook" pitchFamily="2" charset="0"/>
                <a:ea typeface="KAFirstGrade" panose="02000603000000000000" pitchFamily="2" charset="0"/>
              </a:rPr>
              <a:t>Return the library book.</a:t>
            </a:r>
          </a:p>
        </p:txBody>
      </p:sp>
    </p:spTree>
    <p:extLst>
      <p:ext uri="{BB962C8B-B14F-4D97-AF65-F5344CB8AC3E}">
        <p14:creationId xmlns:p14="http://schemas.microsoft.com/office/powerpoint/2010/main" val="2601689755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hlinkClick r:id="rId4" action="ppaction://hlinksldjump"/>
            <a:extLst>
              <a:ext uri="{FF2B5EF4-FFF2-40B4-BE49-F238E27FC236}">
                <a16:creationId xmlns:a16="http://schemas.microsoft.com/office/drawing/2014/main" id="{E0DE530D-26E4-4A3C-AB0E-CF01FD0D272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846385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hlinkClick r:id="rId5" action="ppaction://hlinksldjump"/>
            <a:extLst>
              <a:ext uri="{FF2B5EF4-FFF2-40B4-BE49-F238E27FC236}">
                <a16:creationId xmlns:a16="http://schemas.microsoft.com/office/drawing/2014/main" id="{F6C6CC59-FB46-4A74-9436-1DCED68FE3D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  <p:pic>
        <p:nvPicPr>
          <p:cNvPr id="11" name="Picture 10">
            <a:hlinkClick r:id="rId7" action="ppaction://hlinksldjump"/>
            <a:extLst>
              <a:ext uri="{FF2B5EF4-FFF2-40B4-BE49-F238E27FC236}">
                <a16:creationId xmlns:a16="http://schemas.microsoft.com/office/drawing/2014/main" id="{DDB8B305-BCE1-437E-819B-A40AE922661D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207" y="15240"/>
            <a:ext cx="194479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226120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hlinkClick r:id="rId9" action="ppaction://hlinksldjump"/>
            <a:extLst>
              <a:ext uri="{FF2B5EF4-FFF2-40B4-BE49-F238E27FC236}">
                <a16:creationId xmlns:a16="http://schemas.microsoft.com/office/drawing/2014/main" id="{798B5FE0-D8BC-46FC-A7DF-B2CCD0FECA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81458" y="4434389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hlinkClick r:id="rId10" action="ppaction://hlinksldjump"/>
            <a:extLst>
              <a:ext uri="{FF2B5EF4-FFF2-40B4-BE49-F238E27FC236}">
                <a16:creationId xmlns:a16="http://schemas.microsoft.com/office/drawing/2014/main" id="{1BE55828-5E6B-46BB-8AC0-7C1408D5BB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35713" y="4427097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4471CE-F847-49DA-AA1A-5643966FD30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457" y="4272916"/>
            <a:ext cx="938300" cy="6888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DB7EB8E-FAE8-4D02-8BC4-91955CDE3B8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39412" y="4259527"/>
            <a:ext cx="938300" cy="688836"/>
          </a:xfrm>
          <a:prstGeom prst="rect">
            <a:avLst/>
          </a:prstGeom>
        </p:spPr>
      </p:pic>
      <p:sp>
        <p:nvSpPr>
          <p:cNvPr id="18" name="TextBox 17">
            <a:hlinkClick r:id="rId9" action="ppaction://hlinksldjump"/>
            <a:extLst>
              <a:ext uri="{FF2B5EF4-FFF2-40B4-BE49-F238E27FC236}">
                <a16:creationId xmlns:a16="http://schemas.microsoft.com/office/drawing/2014/main" id="{3DF738B4-88A7-4228-BA81-5B09037044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786918" y="5234660"/>
            <a:ext cx="26868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KASunshineNotebook" pitchFamily="2" charset="0"/>
                <a:ea typeface="KAFirstGrade" panose="02000603000000000000" pitchFamily="2" charset="0"/>
              </a:rPr>
              <a:t>Interrupt her.</a:t>
            </a:r>
          </a:p>
        </p:txBody>
      </p:sp>
      <p:sp>
        <p:nvSpPr>
          <p:cNvPr id="19" name="TextBox 18">
            <a:hlinkClick r:id="rId10" action="ppaction://hlinksldjump"/>
            <a:extLst>
              <a:ext uri="{FF2B5EF4-FFF2-40B4-BE49-F238E27FC236}">
                <a16:creationId xmlns:a16="http://schemas.microsoft.com/office/drawing/2014/main" id="{FA23B7AC-8125-484D-8CC8-E107D76A85C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852102" y="5021928"/>
            <a:ext cx="27937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KASunshineNotebook" pitchFamily="2" charset="0"/>
                <a:ea typeface="KAFirstGrade" panose="02000603000000000000" pitchFamily="2" charset="0"/>
              </a:rPr>
              <a:t>Wait till she is finished talking.</a:t>
            </a:r>
          </a:p>
        </p:txBody>
      </p:sp>
    </p:spTree>
    <p:extLst>
      <p:ext uri="{BB962C8B-B14F-4D97-AF65-F5344CB8AC3E}">
        <p14:creationId xmlns:p14="http://schemas.microsoft.com/office/powerpoint/2010/main" val="1619579395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hlinkClick r:id="rId4" action="ppaction://hlinksldjump"/>
            <a:extLst>
              <a:ext uri="{FF2B5EF4-FFF2-40B4-BE49-F238E27FC236}">
                <a16:creationId xmlns:a16="http://schemas.microsoft.com/office/drawing/2014/main" id="{E0DE530D-26E4-4A3C-AB0E-CF01FD0D272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375914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hlinkClick r:id="rId5" action="ppaction://hlinksldjump"/>
            <a:extLst>
              <a:ext uri="{FF2B5EF4-FFF2-40B4-BE49-F238E27FC236}">
                <a16:creationId xmlns:a16="http://schemas.microsoft.com/office/drawing/2014/main" id="{F6C6CC59-FB46-4A74-9436-1DCED68FE3D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  <p:pic>
        <p:nvPicPr>
          <p:cNvPr id="11" name="Picture 10">
            <a:hlinkClick r:id="rId7" action="ppaction://hlinksldjump"/>
            <a:extLst>
              <a:ext uri="{FF2B5EF4-FFF2-40B4-BE49-F238E27FC236}">
                <a16:creationId xmlns:a16="http://schemas.microsoft.com/office/drawing/2014/main" id="{DDB8B305-BCE1-437E-819B-A40AE922661D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207" y="15240"/>
            <a:ext cx="194479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329713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hlinkClick r:id="rId9" action="ppaction://hlinksldjump"/>
            <a:extLst>
              <a:ext uri="{FF2B5EF4-FFF2-40B4-BE49-F238E27FC236}">
                <a16:creationId xmlns:a16="http://schemas.microsoft.com/office/drawing/2014/main" id="{798B5FE0-D8BC-46FC-A7DF-B2CCD0FECA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81458" y="4434389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hlinkClick r:id="rId10" action="ppaction://hlinksldjump"/>
            <a:extLst>
              <a:ext uri="{FF2B5EF4-FFF2-40B4-BE49-F238E27FC236}">
                <a16:creationId xmlns:a16="http://schemas.microsoft.com/office/drawing/2014/main" id="{1BE55828-5E6B-46BB-8AC0-7C1408D5BB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35713" y="4427097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4471CE-F847-49DA-AA1A-5643966FD30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457" y="4272916"/>
            <a:ext cx="938300" cy="6888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DB7EB8E-FAE8-4D02-8BC4-91955CDE3B8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39412" y="4259527"/>
            <a:ext cx="938300" cy="688836"/>
          </a:xfrm>
          <a:prstGeom prst="rect">
            <a:avLst/>
          </a:prstGeom>
        </p:spPr>
      </p:pic>
      <p:sp>
        <p:nvSpPr>
          <p:cNvPr id="18" name="TextBox 17">
            <a:hlinkClick r:id="rId9" action="ppaction://hlinksldjump"/>
            <a:extLst>
              <a:ext uri="{FF2B5EF4-FFF2-40B4-BE49-F238E27FC236}">
                <a16:creationId xmlns:a16="http://schemas.microsoft.com/office/drawing/2014/main" id="{3DF738B4-88A7-4228-BA81-5B09037044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21708" y="5013492"/>
            <a:ext cx="26868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KASunshineNotebook" pitchFamily="2" charset="0"/>
                <a:ea typeface="KAFirstGrade" panose="02000603000000000000" pitchFamily="2" charset="0"/>
              </a:rPr>
              <a:t>Work together and compromise.</a:t>
            </a:r>
          </a:p>
        </p:txBody>
      </p:sp>
      <p:sp>
        <p:nvSpPr>
          <p:cNvPr id="19" name="TextBox 18">
            <a:hlinkClick r:id="rId10" action="ppaction://hlinksldjump"/>
            <a:extLst>
              <a:ext uri="{FF2B5EF4-FFF2-40B4-BE49-F238E27FC236}">
                <a16:creationId xmlns:a16="http://schemas.microsoft.com/office/drawing/2014/main" id="{FA23B7AC-8125-484D-8CC8-E107D76A85C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807062" y="4805496"/>
            <a:ext cx="279377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KASunshineNotebook" pitchFamily="2" charset="0"/>
                <a:ea typeface="KAFirstGrade" panose="02000603000000000000" pitchFamily="2" charset="0"/>
              </a:rPr>
              <a:t>Refuse to do it </a:t>
            </a:r>
          </a:p>
          <a:p>
            <a:pPr algn="ctr"/>
            <a:r>
              <a:rPr lang="en-US" sz="3600" dirty="0">
                <a:latin typeface="KASunshineNotebook" pitchFamily="2" charset="0"/>
                <a:ea typeface="KAFirstGrade" panose="02000603000000000000" pitchFamily="2" charset="0"/>
              </a:rPr>
              <a:t>any other way than yours.</a:t>
            </a:r>
          </a:p>
        </p:txBody>
      </p:sp>
    </p:spTree>
    <p:extLst>
      <p:ext uri="{BB962C8B-B14F-4D97-AF65-F5344CB8AC3E}">
        <p14:creationId xmlns:p14="http://schemas.microsoft.com/office/powerpoint/2010/main" val="1861479507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hlinkClick r:id="rId4" action="ppaction://hlinksldjump"/>
            <a:extLst>
              <a:ext uri="{FF2B5EF4-FFF2-40B4-BE49-F238E27FC236}">
                <a16:creationId xmlns:a16="http://schemas.microsoft.com/office/drawing/2014/main" id="{E0DE530D-26E4-4A3C-AB0E-CF01FD0D272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0504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B2C082A4-C3CA-4FFA-BFE2-12CC3F048ED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368414">
            <a:off x="7928430" y="5847128"/>
            <a:ext cx="938300" cy="688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861357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hlinkClick r:id="rId5" action="ppaction://hlinksldjump"/>
            <a:extLst>
              <a:ext uri="{FF2B5EF4-FFF2-40B4-BE49-F238E27FC236}">
                <a16:creationId xmlns:a16="http://schemas.microsoft.com/office/drawing/2014/main" id="{F6C6CC59-FB46-4A74-9436-1DCED68FE3D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  <p:pic>
        <p:nvPicPr>
          <p:cNvPr id="11" name="Picture 10">
            <a:hlinkClick r:id="rId7" action="ppaction://hlinksldjump"/>
            <a:extLst>
              <a:ext uri="{FF2B5EF4-FFF2-40B4-BE49-F238E27FC236}">
                <a16:creationId xmlns:a16="http://schemas.microsoft.com/office/drawing/2014/main" id="{DDB8B305-BCE1-437E-819B-A40AE922661D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207" y="15240"/>
            <a:ext cx="194479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78790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hlinkClick r:id="rId9" action="ppaction://hlinksldjump"/>
            <a:extLst>
              <a:ext uri="{FF2B5EF4-FFF2-40B4-BE49-F238E27FC236}">
                <a16:creationId xmlns:a16="http://schemas.microsoft.com/office/drawing/2014/main" id="{798B5FE0-D8BC-46FC-A7DF-B2CCD0FECA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81458" y="4434389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hlinkClick r:id="rId10" action="ppaction://hlinksldjump"/>
            <a:extLst>
              <a:ext uri="{FF2B5EF4-FFF2-40B4-BE49-F238E27FC236}">
                <a16:creationId xmlns:a16="http://schemas.microsoft.com/office/drawing/2014/main" id="{1BE55828-5E6B-46BB-8AC0-7C1408D5BB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35713" y="4427097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4471CE-F847-49DA-AA1A-5643966FD30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457" y="4272916"/>
            <a:ext cx="938300" cy="6888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DB7EB8E-FAE8-4D02-8BC4-91955CDE3B8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39412" y="4259527"/>
            <a:ext cx="938300" cy="688836"/>
          </a:xfrm>
          <a:prstGeom prst="rect">
            <a:avLst/>
          </a:prstGeom>
        </p:spPr>
      </p:pic>
      <p:sp>
        <p:nvSpPr>
          <p:cNvPr id="18" name="TextBox 17">
            <a:hlinkClick r:id="rId9" action="ppaction://hlinksldjump"/>
            <a:extLst>
              <a:ext uri="{FF2B5EF4-FFF2-40B4-BE49-F238E27FC236}">
                <a16:creationId xmlns:a16="http://schemas.microsoft.com/office/drawing/2014/main" id="{3DF738B4-88A7-4228-BA81-5B09037044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821708" y="5013492"/>
            <a:ext cx="26868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KASunshineNotebook" pitchFamily="2" charset="0"/>
                <a:ea typeface="KAFirstGrade" panose="02000603000000000000" pitchFamily="2" charset="0"/>
              </a:rPr>
              <a:t>Blurt out the answer.</a:t>
            </a:r>
          </a:p>
        </p:txBody>
      </p:sp>
      <p:sp>
        <p:nvSpPr>
          <p:cNvPr id="19" name="TextBox 18">
            <a:hlinkClick r:id="rId10" action="ppaction://hlinksldjump"/>
            <a:extLst>
              <a:ext uri="{FF2B5EF4-FFF2-40B4-BE49-F238E27FC236}">
                <a16:creationId xmlns:a16="http://schemas.microsoft.com/office/drawing/2014/main" id="{FA23B7AC-8125-484D-8CC8-E107D76A85C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843557" y="5179949"/>
            <a:ext cx="27937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KASunshineNotebook" pitchFamily="2" charset="0"/>
                <a:ea typeface="KAFirstGrade" panose="02000603000000000000" pitchFamily="2" charset="0"/>
              </a:rPr>
              <a:t>Raise your hand.</a:t>
            </a:r>
          </a:p>
        </p:txBody>
      </p:sp>
    </p:spTree>
    <p:extLst>
      <p:ext uri="{BB962C8B-B14F-4D97-AF65-F5344CB8AC3E}">
        <p14:creationId xmlns:p14="http://schemas.microsoft.com/office/powerpoint/2010/main" val="1438981974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hlinkClick r:id="rId4" action="ppaction://hlinksldjump"/>
            <a:extLst>
              <a:ext uri="{FF2B5EF4-FFF2-40B4-BE49-F238E27FC236}">
                <a16:creationId xmlns:a16="http://schemas.microsoft.com/office/drawing/2014/main" id="{E0DE530D-26E4-4A3C-AB0E-CF01FD0D272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446069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hlinkClick r:id="rId5" action="ppaction://hlinksldjump"/>
            <a:extLst>
              <a:ext uri="{FF2B5EF4-FFF2-40B4-BE49-F238E27FC236}">
                <a16:creationId xmlns:a16="http://schemas.microsoft.com/office/drawing/2014/main" id="{F6C6CC59-FB46-4A74-9436-1DCED68FE3D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  <p:pic>
        <p:nvPicPr>
          <p:cNvPr id="11" name="Picture 10">
            <a:hlinkClick r:id="rId7" action="ppaction://hlinksldjump"/>
            <a:extLst>
              <a:ext uri="{FF2B5EF4-FFF2-40B4-BE49-F238E27FC236}">
                <a16:creationId xmlns:a16="http://schemas.microsoft.com/office/drawing/2014/main" id="{DDB8B305-BCE1-437E-819B-A40AE922661D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207" y="15240"/>
            <a:ext cx="194479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648386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hlinkClick r:id="rId9" action="ppaction://hlinksldjump"/>
            <a:extLst>
              <a:ext uri="{FF2B5EF4-FFF2-40B4-BE49-F238E27FC236}">
                <a16:creationId xmlns:a16="http://schemas.microsoft.com/office/drawing/2014/main" id="{798B5FE0-D8BC-46FC-A7DF-B2CCD0FECA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81458" y="4434389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hlinkClick r:id="rId10" action="ppaction://hlinksldjump"/>
            <a:extLst>
              <a:ext uri="{FF2B5EF4-FFF2-40B4-BE49-F238E27FC236}">
                <a16:creationId xmlns:a16="http://schemas.microsoft.com/office/drawing/2014/main" id="{1BE55828-5E6B-46BB-8AC0-7C1408D5BB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35713" y="4427097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4471CE-F847-49DA-AA1A-5643966FD30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457" y="4272916"/>
            <a:ext cx="938300" cy="6888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DB7EB8E-FAE8-4D02-8BC4-91955CDE3B8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39412" y="4259527"/>
            <a:ext cx="938300" cy="688836"/>
          </a:xfrm>
          <a:prstGeom prst="rect">
            <a:avLst/>
          </a:prstGeom>
        </p:spPr>
      </p:pic>
      <p:sp>
        <p:nvSpPr>
          <p:cNvPr id="18" name="TextBox 17">
            <a:hlinkClick r:id="rId9" action="ppaction://hlinksldjump"/>
            <a:extLst>
              <a:ext uri="{FF2B5EF4-FFF2-40B4-BE49-F238E27FC236}">
                <a16:creationId xmlns:a16="http://schemas.microsoft.com/office/drawing/2014/main" id="{3DF738B4-88A7-4228-BA81-5B09037044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726881" y="4734627"/>
            <a:ext cx="26868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KASunshineNotebook" pitchFamily="2" charset="0"/>
                <a:ea typeface="KAFirstGrade" panose="02000603000000000000" pitchFamily="2" charset="0"/>
              </a:rPr>
              <a:t>Tell the truth about what happened.</a:t>
            </a:r>
          </a:p>
        </p:txBody>
      </p:sp>
      <p:sp>
        <p:nvSpPr>
          <p:cNvPr id="19" name="TextBox 18">
            <a:hlinkClick r:id="rId10" action="ppaction://hlinksldjump"/>
            <a:extLst>
              <a:ext uri="{FF2B5EF4-FFF2-40B4-BE49-F238E27FC236}">
                <a16:creationId xmlns:a16="http://schemas.microsoft.com/office/drawing/2014/main" id="{FA23B7AC-8125-484D-8CC8-E107D76A85C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807062" y="4840061"/>
            <a:ext cx="279377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KASunshineNotebook" pitchFamily="2" charset="0"/>
                <a:ea typeface="KAFirstGrade" panose="02000603000000000000" pitchFamily="2" charset="0"/>
              </a:rPr>
              <a:t>Pretend you don’t know how it happened.</a:t>
            </a:r>
          </a:p>
        </p:txBody>
      </p:sp>
    </p:spTree>
    <p:extLst>
      <p:ext uri="{BB962C8B-B14F-4D97-AF65-F5344CB8AC3E}">
        <p14:creationId xmlns:p14="http://schemas.microsoft.com/office/powerpoint/2010/main" val="1995988175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hlinkClick r:id="rId4" action="ppaction://hlinksldjump"/>
            <a:extLst>
              <a:ext uri="{FF2B5EF4-FFF2-40B4-BE49-F238E27FC236}">
                <a16:creationId xmlns:a16="http://schemas.microsoft.com/office/drawing/2014/main" id="{E0DE530D-26E4-4A3C-AB0E-CF01FD0D272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954215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hlinkClick r:id="rId5" action="ppaction://hlinksldjump"/>
            <a:extLst>
              <a:ext uri="{FF2B5EF4-FFF2-40B4-BE49-F238E27FC236}">
                <a16:creationId xmlns:a16="http://schemas.microsoft.com/office/drawing/2014/main" id="{F6C6CC59-FB46-4A74-9436-1DCED68FE3D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  <p:pic>
        <p:nvPicPr>
          <p:cNvPr id="11" name="Picture 10">
            <a:hlinkClick r:id="rId7" action="ppaction://hlinksldjump"/>
            <a:extLst>
              <a:ext uri="{FF2B5EF4-FFF2-40B4-BE49-F238E27FC236}">
                <a16:creationId xmlns:a16="http://schemas.microsoft.com/office/drawing/2014/main" id="{DDB8B305-BCE1-437E-819B-A40AE922661D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207" y="15240"/>
            <a:ext cx="194479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598312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hlinkClick r:id="rId9" action="ppaction://hlinksldjump"/>
            <a:extLst>
              <a:ext uri="{FF2B5EF4-FFF2-40B4-BE49-F238E27FC236}">
                <a16:creationId xmlns:a16="http://schemas.microsoft.com/office/drawing/2014/main" id="{798B5FE0-D8BC-46FC-A7DF-B2CCD0FECAD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681458" y="4434389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4" name="Rectangle 13">
            <a:hlinkClick r:id="rId10" action="ppaction://hlinksldjump"/>
            <a:extLst>
              <a:ext uri="{FF2B5EF4-FFF2-40B4-BE49-F238E27FC236}">
                <a16:creationId xmlns:a16="http://schemas.microsoft.com/office/drawing/2014/main" id="{1BE55828-5E6B-46BB-8AC0-7C1408D5BBF2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5735713" y="4427097"/>
            <a:ext cx="2863560" cy="215999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F94471CE-F847-49DA-AA1A-5643966FD306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457" y="4272916"/>
            <a:ext cx="938300" cy="688836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2DB7EB8E-FAE8-4D02-8BC4-91955CDE3B8E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039412" y="4259527"/>
            <a:ext cx="938300" cy="688836"/>
          </a:xfrm>
          <a:prstGeom prst="rect">
            <a:avLst/>
          </a:prstGeom>
        </p:spPr>
      </p:pic>
      <p:sp>
        <p:nvSpPr>
          <p:cNvPr id="18" name="TextBox 17">
            <a:hlinkClick r:id="rId9" action="ppaction://hlinksldjump"/>
            <a:extLst>
              <a:ext uri="{FF2B5EF4-FFF2-40B4-BE49-F238E27FC236}">
                <a16:creationId xmlns:a16="http://schemas.microsoft.com/office/drawing/2014/main" id="{3DF738B4-88A7-4228-BA81-5B0903704465}"/>
              </a:ext>
            </a:extLst>
          </p:cNvPr>
          <p:cNvSpPr txBox="1"/>
          <p:nvPr>
            <p:custDataLst>
              <p:tags r:id="rId5"/>
            </p:custDataLst>
          </p:nvPr>
        </p:nvSpPr>
        <p:spPr>
          <a:xfrm>
            <a:off x="779266" y="4889561"/>
            <a:ext cx="26868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KASunshineNotebook" pitchFamily="2" charset="0"/>
                <a:ea typeface="KAFirstGrade" panose="02000603000000000000" pitchFamily="2" charset="0"/>
              </a:rPr>
              <a:t>Do something special for her.</a:t>
            </a:r>
          </a:p>
        </p:txBody>
      </p:sp>
      <p:sp>
        <p:nvSpPr>
          <p:cNvPr id="19" name="TextBox 18">
            <a:hlinkClick r:id="rId10" action="ppaction://hlinksldjump"/>
            <a:extLst>
              <a:ext uri="{FF2B5EF4-FFF2-40B4-BE49-F238E27FC236}">
                <a16:creationId xmlns:a16="http://schemas.microsoft.com/office/drawing/2014/main" id="{FA23B7AC-8125-484D-8CC8-E107D76A85CC}"/>
              </a:ext>
            </a:extLst>
          </p:cNvPr>
          <p:cNvSpPr txBox="1"/>
          <p:nvPr>
            <p:custDataLst>
              <p:tags r:id="rId6"/>
            </p:custDataLst>
          </p:nvPr>
        </p:nvSpPr>
        <p:spPr>
          <a:xfrm>
            <a:off x="5852102" y="5021928"/>
            <a:ext cx="27937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latin typeface="KASunshineNotebook" pitchFamily="2" charset="0"/>
                <a:ea typeface="KAFirstGrade" panose="02000603000000000000" pitchFamily="2" charset="0"/>
              </a:rPr>
              <a:t>Play.</a:t>
            </a:r>
          </a:p>
        </p:txBody>
      </p:sp>
    </p:spTree>
    <p:extLst>
      <p:ext uri="{BB962C8B-B14F-4D97-AF65-F5344CB8AC3E}">
        <p14:creationId xmlns:p14="http://schemas.microsoft.com/office/powerpoint/2010/main" val="3162953949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hlinkClick r:id="rId4" action="ppaction://hlinksldjump"/>
            <a:extLst>
              <a:ext uri="{FF2B5EF4-FFF2-40B4-BE49-F238E27FC236}">
                <a16:creationId xmlns:a16="http://schemas.microsoft.com/office/drawing/2014/main" id="{E0DE530D-26E4-4A3C-AB0E-CF01FD0D272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941469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4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hlinkClick r:id="rId5" action="ppaction://hlinksldjump"/>
            <a:extLst>
              <a:ext uri="{FF2B5EF4-FFF2-40B4-BE49-F238E27FC236}">
                <a16:creationId xmlns:a16="http://schemas.microsoft.com/office/drawing/2014/main" id="{F6C6CC59-FB46-4A74-9436-1DCED68FE3D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5137" y="5809397"/>
            <a:ext cx="1329043" cy="1048603"/>
          </a:xfrm>
          <a:prstGeom prst="rect">
            <a:avLst/>
          </a:prstGeom>
        </p:spPr>
      </p:pic>
      <p:pic>
        <p:nvPicPr>
          <p:cNvPr id="11" name="Picture 10">
            <a:hlinkClick r:id="rId7" action="ppaction://hlinksldjump"/>
            <a:extLst>
              <a:ext uri="{FF2B5EF4-FFF2-40B4-BE49-F238E27FC236}">
                <a16:creationId xmlns:a16="http://schemas.microsoft.com/office/drawing/2014/main" id="{DDB8B305-BCE1-437E-819B-A40AE922661D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207" y="15240"/>
            <a:ext cx="1944793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7667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24179</TotalTime>
  <Words>368</Words>
  <Application>Microsoft Office PowerPoint</Application>
  <PresentationFormat>On-screen Show (4:3)</PresentationFormat>
  <Paragraphs>69</Paragraphs>
  <Slides>100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100</vt:i4>
      </vt:variant>
    </vt:vector>
  </HeadingPairs>
  <TitlesOfParts>
    <vt:vector size="105" baseType="lpstr">
      <vt:lpstr>Arial</vt:lpstr>
      <vt:lpstr>Calibri</vt:lpstr>
      <vt:lpstr>Calibri Light</vt:lpstr>
      <vt:lpstr>KASunshineNotebook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146</cp:revision>
  <dcterms:created xsi:type="dcterms:W3CDTF">2024-01-28T00:02:57Z</dcterms:created>
  <dcterms:modified xsi:type="dcterms:W3CDTF">2024-02-27T22:40:59Z</dcterms:modified>
</cp:coreProperties>
</file>